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076137346" r:id="rId2"/>
    <p:sldId id="2076137347" r:id="rId3"/>
    <p:sldId id="257" r:id="rId4"/>
    <p:sldId id="259" r:id="rId5"/>
    <p:sldId id="260" r:id="rId6"/>
    <p:sldId id="261" r:id="rId7"/>
    <p:sldId id="258" r:id="rId8"/>
    <p:sldId id="2076137352" r:id="rId9"/>
    <p:sldId id="263" r:id="rId10"/>
    <p:sldId id="264" r:id="rId11"/>
    <p:sldId id="2076137357" r:id="rId12"/>
    <p:sldId id="320" r:id="rId13"/>
    <p:sldId id="325" r:id="rId14"/>
    <p:sldId id="323" r:id="rId15"/>
    <p:sldId id="324" r:id="rId16"/>
    <p:sldId id="322" r:id="rId17"/>
    <p:sldId id="327" r:id="rId18"/>
    <p:sldId id="326" r:id="rId19"/>
    <p:sldId id="321" r:id="rId20"/>
    <p:sldId id="2076137353" r:id="rId21"/>
    <p:sldId id="336" r:id="rId22"/>
    <p:sldId id="2076137350" r:id="rId23"/>
    <p:sldId id="332" r:id="rId24"/>
    <p:sldId id="288" r:id="rId25"/>
    <p:sldId id="2076137351" r:id="rId26"/>
    <p:sldId id="2076137345" r:id="rId27"/>
    <p:sldId id="319" r:id="rId28"/>
    <p:sldId id="2076137354" r:id="rId29"/>
    <p:sldId id="335" r:id="rId30"/>
    <p:sldId id="334" r:id="rId31"/>
    <p:sldId id="328" r:id="rId32"/>
    <p:sldId id="333" r:id="rId33"/>
    <p:sldId id="2076137362" r:id="rId34"/>
    <p:sldId id="2076137355" r:id="rId35"/>
    <p:sldId id="2076137358" r:id="rId36"/>
    <p:sldId id="337" r:id="rId37"/>
    <p:sldId id="2076137342" r:id="rId38"/>
    <p:sldId id="2076137359" r:id="rId39"/>
    <p:sldId id="207613736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ECDB3-C244-452A-96B1-5286B8403E2B}">
          <p14:sldIdLst>
            <p14:sldId id="2076137346"/>
            <p14:sldId id="2076137347"/>
            <p14:sldId id="257"/>
            <p14:sldId id="259"/>
            <p14:sldId id="260"/>
            <p14:sldId id="261"/>
            <p14:sldId id="258"/>
          </p14:sldIdLst>
        </p14:section>
        <p14:section name="Administration" id="{9FA0F9EB-5FC6-4AA5-8CEA-13AA6E179B00}">
          <p14:sldIdLst>
            <p14:sldId id="2076137352"/>
            <p14:sldId id="263"/>
            <p14:sldId id="264"/>
            <p14:sldId id="2076137357"/>
            <p14:sldId id="320"/>
            <p14:sldId id="325"/>
            <p14:sldId id="323"/>
            <p14:sldId id="324"/>
            <p14:sldId id="322"/>
            <p14:sldId id="327"/>
            <p14:sldId id="326"/>
            <p14:sldId id="321"/>
          </p14:sldIdLst>
        </p14:section>
        <p14:section name="Development" id="{23ED8A2C-81C2-4DBE-B3B4-0C099AAD5099}">
          <p14:sldIdLst>
            <p14:sldId id="2076137353"/>
            <p14:sldId id="336"/>
            <p14:sldId id="2076137350"/>
            <p14:sldId id="332"/>
            <p14:sldId id="288"/>
            <p14:sldId id="2076137351"/>
            <p14:sldId id="2076137345"/>
            <p14:sldId id="319"/>
            <p14:sldId id="2076137354"/>
            <p14:sldId id="335"/>
            <p14:sldId id="334"/>
            <p14:sldId id="328"/>
            <p14:sldId id="333"/>
            <p14:sldId id="2076137362"/>
            <p14:sldId id="2076137355"/>
            <p14:sldId id="2076137358"/>
            <p14:sldId id="337"/>
            <p14:sldId id="2076137342"/>
            <p14:sldId id="2076137359"/>
            <p14:sldId id="2076137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5F8B5A-BAAB-4A59-9F29-2C2BA289757F}" v="1102" dt="2020-02-29T09:37:47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van Popovic" userId="36d16f4f131bc525" providerId="LiveId" clId="{A25F8B5A-BAAB-4A59-9F29-2C2BA289757F}"/>
    <pc:docChg chg="undo custSel mod addSld delSld modSld sldOrd addSection modSection">
      <pc:chgData name="Jovan Popovic" userId="36d16f4f131bc525" providerId="LiveId" clId="{A25F8B5A-BAAB-4A59-9F29-2C2BA289757F}" dt="2020-02-29T09:42:55.973" v="5147" actId="6549"/>
      <pc:docMkLst>
        <pc:docMk/>
      </pc:docMkLst>
      <pc:sldChg chg="del">
        <pc:chgData name="Jovan Popovic" userId="36d16f4f131bc525" providerId="LiveId" clId="{A25F8B5A-BAAB-4A59-9F29-2C2BA289757F}" dt="2020-02-28T20:03:32.168" v="3392" actId="47"/>
        <pc:sldMkLst>
          <pc:docMk/>
          <pc:sldMk cId="2874312699" sldId="256"/>
        </pc:sldMkLst>
      </pc:sldChg>
      <pc:sldChg chg="modSp mod modAnim">
        <pc:chgData name="Jovan Popovic" userId="36d16f4f131bc525" providerId="LiveId" clId="{A25F8B5A-BAAB-4A59-9F29-2C2BA289757F}" dt="2020-02-29T08:28:20.497" v="4247" actId="20577"/>
        <pc:sldMkLst>
          <pc:docMk/>
          <pc:sldMk cId="366325902" sldId="257"/>
        </pc:sldMkLst>
        <pc:spChg chg="mod">
          <ac:chgData name="Jovan Popovic" userId="36d16f4f131bc525" providerId="LiveId" clId="{A25F8B5A-BAAB-4A59-9F29-2C2BA289757F}" dt="2020-02-29T08:28:20.497" v="4247" actId="20577"/>
          <ac:spMkLst>
            <pc:docMk/>
            <pc:sldMk cId="366325902" sldId="257"/>
            <ac:spMk id="3" creationId="{6404DFEF-C6E2-48C2-9901-ECA9201EA9C5}"/>
          </ac:spMkLst>
        </pc:spChg>
      </pc:sldChg>
      <pc:sldChg chg="modSp add mod">
        <pc:chgData name="Jovan Popovic" userId="36d16f4f131bc525" providerId="LiveId" clId="{A25F8B5A-BAAB-4A59-9F29-2C2BA289757F}" dt="2020-02-29T07:32:38.912" v="3814" actId="27636"/>
        <pc:sldMkLst>
          <pc:docMk/>
          <pc:sldMk cId="3131605218" sldId="258"/>
        </pc:sldMkLst>
        <pc:spChg chg="mod">
          <ac:chgData name="Jovan Popovic" userId="36d16f4f131bc525" providerId="LiveId" clId="{A25F8B5A-BAAB-4A59-9F29-2C2BA289757F}" dt="2020-02-29T07:32:19.372" v="3809"/>
          <ac:spMkLst>
            <pc:docMk/>
            <pc:sldMk cId="3131605218" sldId="258"/>
            <ac:spMk id="4" creationId="{E24BB925-08D0-468C-BCD0-D5E6EBFFD801}"/>
          </ac:spMkLst>
        </pc:spChg>
        <pc:spChg chg="mod">
          <ac:chgData name="Jovan Popovic" userId="36d16f4f131bc525" providerId="LiveId" clId="{A25F8B5A-BAAB-4A59-9F29-2C2BA289757F}" dt="2020-02-29T07:32:38.912" v="3814" actId="27636"/>
          <ac:spMkLst>
            <pc:docMk/>
            <pc:sldMk cId="3131605218" sldId="258"/>
            <ac:spMk id="5" creationId="{251DE2A5-2400-4B1D-91D8-D1E81879A4EB}"/>
          </ac:spMkLst>
        </pc:spChg>
      </pc:sldChg>
      <pc:sldChg chg="modSp mod">
        <pc:chgData name="Jovan Popovic" userId="36d16f4f131bc525" providerId="LiveId" clId="{A25F8B5A-BAAB-4A59-9F29-2C2BA289757F}" dt="2020-02-26T23:15:12.940" v="2495" actId="1076"/>
        <pc:sldMkLst>
          <pc:docMk/>
          <pc:sldMk cId="2716702182" sldId="260"/>
        </pc:sldMkLst>
        <pc:picChg chg="mod">
          <ac:chgData name="Jovan Popovic" userId="36d16f4f131bc525" providerId="LiveId" clId="{A25F8B5A-BAAB-4A59-9F29-2C2BA289757F}" dt="2020-02-26T23:15:12.940" v="2495" actId="1076"/>
          <ac:picMkLst>
            <pc:docMk/>
            <pc:sldMk cId="2716702182" sldId="260"/>
            <ac:picMk id="4" creationId="{35492B31-3CBA-4FFC-AAFA-447779995A7E}"/>
          </ac:picMkLst>
        </pc:picChg>
      </pc:sldChg>
      <pc:sldChg chg="modSp mod modAnim">
        <pc:chgData name="Jovan Popovic" userId="36d16f4f131bc525" providerId="LiveId" clId="{A25F8B5A-BAAB-4A59-9F29-2C2BA289757F}" dt="2020-02-29T08:13:40.237" v="4144" actId="6549"/>
        <pc:sldMkLst>
          <pc:docMk/>
          <pc:sldMk cId="3634494534" sldId="261"/>
        </pc:sldMkLst>
        <pc:spChg chg="mod">
          <ac:chgData name="Jovan Popovic" userId="36d16f4f131bc525" providerId="LiveId" clId="{A25F8B5A-BAAB-4A59-9F29-2C2BA289757F}" dt="2020-02-29T08:13:40.237" v="4144" actId="6549"/>
          <ac:spMkLst>
            <pc:docMk/>
            <pc:sldMk cId="3634494534" sldId="261"/>
            <ac:spMk id="3" creationId="{8DD0D751-DC87-47D6-811B-08D2F4E5A513}"/>
          </ac:spMkLst>
        </pc:spChg>
        <pc:picChg chg="mod">
          <ac:chgData name="Jovan Popovic" userId="36d16f4f131bc525" providerId="LiveId" clId="{A25F8B5A-BAAB-4A59-9F29-2C2BA289757F}" dt="2020-02-29T08:12:58.878" v="4115" actId="1076"/>
          <ac:picMkLst>
            <pc:docMk/>
            <pc:sldMk cId="3634494534" sldId="261"/>
            <ac:picMk id="4" creationId="{5BC2BA14-51EF-4C79-8EBA-B19E684C8BAB}"/>
          </ac:picMkLst>
        </pc:picChg>
        <pc:picChg chg="mod">
          <ac:chgData name="Jovan Popovic" userId="36d16f4f131bc525" providerId="LiveId" clId="{A25F8B5A-BAAB-4A59-9F29-2C2BA289757F}" dt="2020-02-27T07:59:13.723" v="2641" actId="1076"/>
          <ac:picMkLst>
            <pc:docMk/>
            <pc:sldMk cId="3634494534" sldId="261"/>
            <ac:picMk id="3074" creationId="{507B2555-CB91-4819-A3D9-F8AA85FD4487}"/>
          </ac:picMkLst>
        </pc:picChg>
      </pc:sldChg>
      <pc:sldChg chg="modSp del mod">
        <pc:chgData name="Jovan Popovic" userId="36d16f4f131bc525" providerId="LiveId" clId="{A25F8B5A-BAAB-4A59-9F29-2C2BA289757F}" dt="2020-02-29T07:32:43.287" v="3815" actId="47"/>
        <pc:sldMkLst>
          <pc:docMk/>
          <pc:sldMk cId="3261490949" sldId="262"/>
        </pc:sldMkLst>
        <pc:spChg chg="mod">
          <ac:chgData name="Jovan Popovic" userId="36d16f4f131bc525" providerId="LiveId" clId="{A25F8B5A-BAAB-4A59-9F29-2C2BA289757F}" dt="2020-02-22T16:59:15.761" v="497" actId="20577"/>
          <ac:spMkLst>
            <pc:docMk/>
            <pc:sldMk cId="3261490949" sldId="262"/>
            <ac:spMk id="2" creationId="{E43BA493-A6BE-4CE3-A41D-B8CC2344F4DE}"/>
          </ac:spMkLst>
        </pc:spChg>
        <pc:spChg chg="mod">
          <ac:chgData name="Jovan Popovic" userId="36d16f4f131bc525" providerId="LiveId" clId="{A25F8B5A-BAAB-4A59-9F29-2C2BA289757F}" dt="2020-02-23T22:47:55.068" v="1027" actId="20577"/>
          <ac:spMkLst>
            <pc:docMk/>
            <pc:sldMk cId="3261490949" sldId="262"/>
            <ac:spMk id="3" creationId="{3B624F01-A927-435E-9BAD-82BDEA12753C}"/>
          </ac:spMkLst>
        </pc:spChg>
      </pc:sldChg>
      <pc:sldChg chg="addSp delSp modSp add modAnim">
        <pc:chgData name="Jovan Popovic" userId="36d16f4f131bc525" providerId="LiveId" clId="{A25F8B5A-BAAB-4A59-9F29-2C2BA289757F}" dt="2020-02-22T13:40:20.481" v="49"/>
        <pc:sldMkLst>
          <pc:docMk/>
          <pc:sldMk cId="2173658019" sldId="263"/>
        </pc:sldMkLst>
        <pc:spChg chg="del">
          <ac:chgData name="Jovan Popovic" userId="36d16f4f131bc525" providerId="LiveId" clId="{A25F8B5A-BAAB-4A59-9F29-2C2BA289757F}" dt="2020-02-22T13:36:11.828" v="1"/>
          <ac:spMkLst>
            <pc:docMk/>
            <pc:sldMk cId="2173658019" sldId="263"/>
            <ac:spMk id="2" creationId="{B701DBB3-226B-4F0C-9EED-A88E170D6FFE}"/>
          </ac:spMkLst>
        </pc:spChg>
        <pc:spChg chg="del">
          <ac:chgData name="Jovan Popovic" userId="36d16f4f131bc525" providerId="LiveId" clId="{A25F8B5A-BAAB-4A59-9F29-2C2BA289757F}" dt="2020-02-22T13:36:11.828" v="1"/>
          <ac:spMkLst>
            <pc:docMk/>
            <pc:sldMk cId="2173658019" sldId="263"/>
            <ac:spMk id="3" creationId="{1C033B58-E5B7-44D8-A67B-FB7BF81C641C}"/>
          </ac:spMkLst>
        </pc:spChg>
        <pc:spChg chg="add mod">
          <ac:chgData name="Jovan Popovic" userId="36d16f4f131bc525" providerId="LiveId" clId="{A25F8B5A-BAAB-4A59-9F29-2C2BA289757F}" dt="2020-02-22T13:36:27.691" v="26" actId="20577"/>
          <ac:spMkLst>
            <pc:docMk/>
            <pc:sldMk cId="2173658019" sldId="263"/>
            <ac:spMk id="4" creationId="{0563FB25-93BA-4B41-BDBE-977CE41FD9AE}"/>
          </ac:spMkLst>
        </pc:spChg>
        <pc:picChg chg="add mod">
          <ac:chgData name="Jovan Popovic" userId="36d16f4f131bc525" providerId="LiveId" clId="{A25F8B5A-BAAB-4A59-9F29-2C2BA289757F}" dt="2020-02-22T13:37:59.814" v="32" actId="1076"/>
          <ac:picMkLst>
            <pc:docMk/>
            <pc:sldMk cId="2173658019" sldId="263"/>
            <ac:picMk id="5122" creationId="{006146BC-9847-44A8-900B-065877F00435}"/>
          </ac:picMkLst>
        </pc:picChg>
        <pc:picChg chg="add del mod">
          <ac:chgData name="Jovan Popovic" userId="36d16f4f131bc525" providerId="LiveId" clId="{A25F8B5A-BAAB-4A59-9F29-2C2BA289757F}" dt="2020-02-22T13:38:59.861" v="36" actId="478"/>
          <ac:picMkLst>
            <pc:docMk/>
            <pc:sldMk cId="2173658019" sldId="263"/>
            <ac:picMk id="5124" creationId="{F52B4895-197D-4B15-9A53-C615BBD3C2D9}"/>
          </ac:picMkLst>
        </pc:picChg>
        <pc:picChg chg="add mod">
          <ac:chgData name="Jovan Popovic" userId="36d16f4f131bc525" providerId="LiveId" clId="{A25F8B5A-BAAB-4A59-9F29-2C2BA289757F}" dt="2020-02-22T13:39:32.243" v="42" actId="1076"/>
          <ac:picMkLst>
            <pc:docMk/>
            <pc:sldMk cId="2173658019" sldId="263"/>
            <ac:picMk id="5126" creationId="{6E38D482-FA1F-460D-917D-2E1E6FC07D64}"/>
          </ac:picMkLst>
        </pc:picChg>
      </pc:sldChg>
      <pc:sldChg chg="addSp delSp modSp new mod setBg">
        <pc:chgData name="Jovan Popovic" userId="36d16f4f131bc525" providerId="LiveId" clId="{A25F8B5A-BAAB-4A59-9F29-2C2BA289757F}" dt="2020-02-22T16:06:57.589" v="137" actId="1038"/>
        <pc:sldMkLst>
          <pc:docMk/>
          <pc:sldMk cId="4185624146" sldId="264"/>
        </pc:sldMkLst>
        <pc:spChg chg="mod">
          <ac:chgData name="Jovan Popovic" userId="36d16f4f131bc525" providerId="LiveId" clId="{A25F8B5A-BAAB-4A59-9F29-2C2BA289757F}" dt="2020-02-22T16:06:38.025" v="120" actId="26606"/>
          <ac:spMkLst>
            <pc:docMk/>
            <pc:sldMk cId="4185624146" sldId="264"/>
            <ac:spMk id="2" creationId="{E90EDA22-089B-47A4-8899-4D3B2654C324}"/>
          </ac:spMkLst>
        </pc:spChg>
        <pc:spChg chg="add del">
          <ac:chgData name="Jovan Popovic" userId="36d16f4f131bc525" providerId="LiveId" clId="{A25F8B5A-BAAB-4A59-9F29-2C2BA289757F}" dt="2020-02-22T16:06:38.018" v="119" actId="26606"/>
          <ac:spMkLst>
            <pc:docMk/>
            <pc:sldMk cId="4185624146" sldId="264"/>
            <ac:spMk id="9" creationId="{1707FC24-6981-43D9-B525-C7832BA22463}"/>
          </ac:spMkLst>
        </pc:spChg>
        <pc:spChg chg="add">
          <ac:chgData name="Jovan Popovic" userId="36d16f4f131bc525" providerId="LiveId" clId="{A25F8B5A-BAAB-4A59-9F29-2C2BA289757F}" dt="2020-02-22T16:06:38.025" v="120" actId="26606"/>
          <ac:spMkLst>
            <pc:docMk/>
            <pc:sldMk cId="4185624146" sldId="264"/>
            <ac:spMk id="11" creationId="{D12DDE76-C203-4047-9998-63900085B5E8}"/>
          </ac:spMkLst>
        </pc:spChg>
        <pc:picChg chg="add mod">
          <ac:chgData name="Jovan Popovic" userId="36d16f4f131bc525" providerId="LiveId" clId="{A25F8B5A-BAAB-4A59-9F29-2C2BA289757F}" dt="2020-02-22T16:06:57.589" v="137" actId="1038"/>
          <ac:picMkLst>
            <pc:docMk/>
            <pc:sldMk cId="4185624146" sldId="264"/>
            <ac:picMk id="4" creationId="{542E1380-62D4-46AF-93FB-CF711FD5AD45}"/>
          </ac:picMkLst>
        </pc:picChg>
      </pc:sldChg>
      <pc:sldChg chg="addSp delSp modSp new del mod modClrScheme chgLayout">
        <pc:chgData name="Jovan Popovic" userId="36d16f4f131bc525" providerId="LiveId" clId="{A25F8B5A-BAAB-4A59-9F29-2C2BA289757F}" dt="2020-02-29T07:37:42.277" v="3932" actId="47"/>
        <pc:sldMkLst>
          <pc:docMk/>
          <pc:sldMk cId="2543550349" sldId="265"/>
        </pc:sldMkLst>
        <pc:spChg chg="del mod ord">
          <ac:chgData name="Jovan Popovic" userId="36d16f4f131bc525" providerId="LiveId" clId="{A25F8B5A-BAAB-4A59-9F29-2C2BA289757F}" dt="2020-02-23T12:20:08.756" v="811" actId="700"/>
          <ac:spMkLst>
            <pc:docMk/>
            <pc:sldMk cId="2543550349" sldId="265"/>
            <ac:spMk id="2" creationId="{D0E1726F-11E9-41ED-B9CE-227C2DF77B81}"/>
          </ac:spMkLst>
        </pc:spChg>
        <pc:spChg chg="add mod ord">
          <ac:chgData name="Jovan Popovic" userId="36d16f4f131bc525" providerId="LiveId" clId="{A25F8B5A-BAAB-4A59-9F29-2C2BA289757F}" dt="2020-02-23T12:20:16.524" v="840" actId="20577"/>
          <ac:spMkLst>
            <pc:docMk/>
            <pc:sldMk cId="2543550349" sldId="265"/>
            <ac:spMk id="3" creationId="{E861EE0D-1E2A-442E-8E32-4A976E8E510D}"/>
          </ac:spMkLst>
        </pc:spChg>
        <pc:spChg chg="add mod ord">
          <ac:chgData name="Jovan Popovic" userId="36d16f4f131bc525" providerId="LiveId" clId="{A25F8B5A-BAAB-4A59-9F29-2C2BA289757F}" dt="2020-02-25T12:17:39.218" v="2210" actId="313"/>
          <ac:spMkLst>
            <pc:docMk/>
            <pc:sldMk cId="2543550349" sldId="265"/>
            <ac:spMk id="4" creationId="{B0DE7AEF-029B-4BBA-9F1A-9696764BDEE9}"/>
          </ac:spMkLst>
        </pc:spChg>
      </pc:sldChg>
      <pc:sldChg chg="delSp modSp add mod delAnim">
        <pc:chgData name="Jovan Popovic" userId="36d16f4f131bc525" providerId="LiveId" clId="{A25F8B5A-BAAB-4A59-9F29-2C2BA289757F}" dt="2020-02-29T09:35:23.327" v="5068" actId="6549"/>
        <pc:sldMkLst>
          <pc:docMk/>
          <pc:sldMk cId="938425095" sldId="288"/>
        </pc:sldMkLst>
        <pc:spChg chg="mod">
          <ac:chgData name="Jovan Popovic" userId="36d16f4f131bc525" providerId="LiveId" clId="{A25F8B5A-BAAB-4A59-9F29-2C2BA289757F}" dt="2020-02-29T09:35:23.327" v="5068" actId="6549"/>
          <ac:spMkLst>
            <pc:docMk/>
            <pc:sldMk cId="938425095" sldId="288"/>
            <ac:spMk id="2" creationId="{00000000-0000-0000-0000-000000000000}"/>
          </ac:spMkLst>
        </pc:spChg>
        <pc:picChg chg="del">
          <ac:chgData name="Jovan Popovic" userId="36d16f4f131bc525" providerId="LiveId" clId="{A25F8B5A-BAAB-4A59-9F29-2C2BA289757F}" dt="2020-02-28T22:22:42.805" v="3807" actId="478"/>
          <ac:picMkLst>
            <pc:docMk/>
            <pc:sldMk cId="938425095" sldId="288"/>
            <ac:picMk id="5" creationId="{00000000-0000-0000-0000-000000000000}"/>
          </ac:picMkLst>
        </pc:picChg>
      </pc:sldChg>
      <pc:sldChg chg="addSp delSp modSp add mod modAnim">
        <pc:chgData name="Jovan Popovic" userId="36d16f4f131bc525" providerId="LiveId" clId="{A25F8B5A-BAAB-4A59-9F29-2C2BA289757F}" dt="2020-02-28T21:24:55.323" v="3803" actId="14100"/>
        <pc:sldMkLst>
          <pc:docMk/>
          <pc:sldMk cId="2436966310" sldId="319"/>
        </pc:sldMkLst>
        <pc:spChg chg="mod">
          <ac:chgData name="Jovan Popovic" userId="36d16f4f131bc525" providerId="LiveId" clId="{A25F8B5A-BAAB-4A59-9F29-2C2BA289757F}" dt="2020-02-22T15:08:02.948" v="106" actId="20577"/>
          <ac:spMkLst>
            <pc:docMk/>
            <pc:sldMk cId="2436966310" sldId="319"/>
            <ac:spMk id="10242" creationId="{C5776A30-D8FF-4B41-A8D8-9AAE2C6201EA}"/>
          </ac:spMkLst>
        </pc:spChg>
        <pc:spChg chg="del">
          <ac:chgData name="Jovan Popovic" userId="36d16f4f131bc525" providerId="LiveId" clId="{A25F8B5A-BAAB-4A59-9F29-2C2BA289757F}" dt="2020-02-22T14:23:36.480" v="77" actId="478"/>
          <ac:spMkLst>
            <pc:docMk/>
            <pc:sldMk cId="2436966310" sldId="319"/>
            <ac:spMk id="10244" creationId="{A4EC0B61-384C-4849-9441-D4597E7B2DD3}"/>
          </ac:spMkLst>
        </pc:spChg>
        <pc:spChg chg="del">
          <ac:chgData name="Jovan Popovic" userId="36d16f4f131bc525" providerId="LiveId" clId="{A25F8B5A-BAAB-4A59-9F29-2C2BA289757F}" dt="2020-02-22T14:23:40.717" v="78" actId="478"/>
          <ac:spMkLst>
            <pc:docMk/>
            <pc:sldMk cId="2436966310" sldId="319"/>
            <ac:spMk id="10246" creationId="{7F232E0B-5023-4BE6-BAC7-950CC03D6798}"/>
          </ac:spMkLst>
        </pc:spChg>
        <pc:picChg chg="add mod modCrop">
          <ac:chgData name="Jovan Popovic" userId="36d16f4f131bc525" providerId="LiveId" clId="{A25F8B5A-BAAB-4A59-9F29-2C2BA289757F}" dt="2020-02-28T21:24:55.323" v="3803" actId="14100"/>
          <ac:picMkLst>
            <pc:docMk/>
            <pc:sldMk cId="2436966310" sldId="319"/>
            <ac:picMk id="2" creationId="{A6A96261-9A6B-4029-955D-006FCB7C7BC0}"/>
          </ac:picMkLst>
        </pc:picChg>
        <pc:picChg chg="del">
          <ac:chgData name="Jovan Popovic" userId="36d16f4f131bc525" providerId="LiveId" clId="{A25F8B5A-BAAB-4A59-9F29-2C2BA289757F}" dt="2020-02-28T21:21:31.226" v="3797" actId="478"/>
          <ac:picMkLst>
            <pc:docMk/>
            <pc:sldMk cId="2436966310" sldId="319"/>
            <ac:picMk id="20" creationId="{E78FBA8A-2CD3-4E6A-85E2-87D0CF5D2682}"/>
          </ac:picMkLst>
        </pc:picChg>
        <pc:picChg chg="add mod modCrop">
          <ac:chgData name="Jovan Popovic" userId="36d16f4f131bc525" providerId="LiveId" clId="{A25F8B5A-BAAB-4A59-9F29-2C2BA289757F}" dt="2020-02-25T08:27:18.045" v="1563" actId="1076"/>
          <ac:picMkLst>
            <pc:docMk/>
            <pc:sldMk cId="2436966310" sldId="319"/>
            <ac:picMk id="24" creationId="{343217A7-DD9D-40C6-95FD-7DC55040EA14}"/>
          </ac:picMkLst>
        </pc:picChg>
        <pc:picChg chg="del">
          <ac:chgData name="Jovan Popovic" userId="36d16f4f131bc525" providerId="LiveId" clId="{A25F8B5A-BAAB-4A59-9F29-2C2BA289757F}" dt="2020-02-22T14:23:43.054" v="79" actId="478"/>
          <ac:picMkLst>
            <pc:docMk/>
            <pc:sldMk cId="2436966310" sldId="319"/>
            <ac:picMk id="10247" creationId="{43F08D8B-CB85-4194-9F56-0708A708647B}"/>
          </ac:picMkLst>
        </pc:picChg>
      </pc:sldChg>
      <pc:sldChg chg="addSp delSp modSp new mod setBg modClrScheme delDesignElem chgLayout">
        <pc:chgData name="Jovan Popovic" userId="36d16f4f131bc525" providerId="LiveId" clId="{A25F8B5A-BAAB-4A59-9F29-2C2BA289757F}" dt="2020-02-25T08:03:06.099" v="1070" actId="20577"/>
        <pc:sldMkLst>
          <pc:docMk/>
          <pc:sldMk cId="1467612622" sldId="320"/>
        </pc:sldMkLst>
        <pc:spChg chg="mod ord">
          <ac:chgData name="Jovan Popovic" userId="36d16f4f131bc525" providerId="LiveId" clId="{A25F8B5A-BAAB-4A59-9F29-2C2BA289757F}" dt="2020-02-22T16:19:59.038" v="218" actId="14100"/>
          <ac:spMkLst>
            <pc:docMk/>
            <pc:sldMk cId="1467612622" sldId="320"/>
            <ac:spMk id="2" creationId="{EA413B53-B56C-4CB5-92D2-D84C17106DA2}"/>
          </ac:spMkLst>
        </pc:spChg>
        <pc:spChg chg="add del mod ord">
          <ac:chgData name="Jovan Popovic" userId="36d16f4f131bc525" providerId="LiveId" clId="{A25F8B5A-BAAB-4A59-9F29-2C2BA289757F}" dt="2020-02-22T16:19:13.305" v="160" actId="700"/>
          <ac:spMkLst>
            <pc:docMk/>
            <pc:sldMk cId="1467612622" sldId="320"/>
            <ac:spMk id="3" creationId="{B7652D3C-D387-431C-A36C-933CD7B488EF}"/>
          </ac:spMkLst>
        </pc:spChg>
        <pc:spChg chg="add mod ord">
          <ac:chgData name="Jovan Popovic" userId="36d16f4f131bc525" providerId="LiveId" clId="{A25F8B5A-BAAB-4A59-9F29-2C2BA289757F}" dt="2020-02-25T08:03:06.099" v="1070" actId="20577"/>
          <ac:spMkLst>
            <pc:docMk/>
            <pc:sldMk cId="1467612622" sldId="320"/>
            <ac:spMk id="4" creationId="{7C47CD65-B245-4BC9-B1CF-92BF59B67261}"/>
          </ac:spMkLst>
        </pc:spChg>
        <pc:spChg chg="add del">
          <ac:chgData name="Jovan Popovic" userId="36d16f4f131bc525" providerId="LiveId" clId="{A25F8B5A-BAAB-4A59-9F29-2C2BA289757F}" dt="2020-02-22T16:19:08.621" v="159" actId="700"/>
          <ac:spMkLst>
            <pc:docMk/>
            <pc:sldMk cId="1467612622" sldId="320"/>
            <ac:spMk id="71" creationId="{D12DDE76-C203-4047-9998-63900085B5E8}"/>
          </ac:spMkLst>
        </pc:spChg>
        <pc:picChg chg="add mod">
          <ac:chgData name="Jovan Popovic" userId="36d16f4f131bc525" providerId="LiveId" clId="{A25F8B5A-BAAB-4A59-9F29-2C2BA289757F}" dt="2020-02-22T16:20:25.806" v="254" actId="1037"/>
          <ac:picMkLst>
            <pc:docMk/>
            <pc:sldMk cId="1467612622" sldId="320"/>
            <ac:picMk id="1026" creationId="{17792D36-6809-4F9A-9FB4-EDAA32CC0814}"/>
          </ac:picMkLst>
        </pc:picChg>
      </pc:sldChg>
      <pc:sldChg chg="addSp delSp modSp new mod modAnim">
        <pc:chgData name="Jovan Popovic" userId="36d16f4f131bc525" providerId="LiveId" clId="{A25F8B5A-BAAB-4A59-9F29-2C2BA289757F}" dt="2020-02-22T17:26:51.034" v="509" actId="14100"/>
        <pc:sldMkLst>
          <pc:docMk/>
          <pc:sldMk cId="3943914802" sldId="321"/>
        </pc:sldMkLst>
        <pc:spChg chg="mod">
          <ac:chgData name="Jovan Popovic" userId="36d16f4f131bc525" providerId="LiveId" clId="{A25F8B5A-BAAB-4A59-9F29-2C2BA289757F}" dt="2020-02-22T16:21:27.670" v="266" actId="20577"/>
          <ac:spMkLst>
            <pc:docMk/>
            <pc:sldMk cId="3943914802" sldId="321"/>
            <ac:spMk id="2" creationId="{2140E4B6-D60B-4755-B3B4-A6DB994EC28B}"/>
          </ac:spMkLst>
        </pc:spChg>
        <pc:spChg chg="del mod">
          <ac:chgData name="Jovan Popovic" userId="36d16f4f131bc525" providerId="LiveId" clId="{A25F8B5A-BAAB-4A59-9F29-2C2BA289757F}" dt="2020-02-22T16:21:31.839" v="268" actId="478"/>
          <ac:spMkLst>
            <pc:docMk/>
            <pc:sldMk cId="3943914802" sldId="321"/>
            <ac:spMk id="3" creationId="{659B8A7B-7097-434A-A476-7BBE677F4257}"/>
          </ac:spMkLst>
        </pc:spChg>
        <pc:picChg chg="add mod">
          <ac:chgData name="Jovan Popovic" userId="36d16f4f131bc525" providerId="LiveId" clId="{A25F8B5A-BAAB-4A59-9F29-2C2BA289757F}" dt="2020-02-22T16:22:45.817" v="295" actId="1076"/>
          <ac:picMkLst>
            <pc:docMk/>
            <pc:sldMk cId="3943914802" sldId="321"/>
            <ac:picMk id="2050" creationId="{D5D6551F-9CF1-4AEF-9C1F-39257EFB2391}"/>
          </ac:picMkLst>
        </pc:picChg>
        <pc:picChg chg="add mod">
          <ac:chgData name="Jovan Popovic" userId="36d16f4f131bc525" providerId="LiveId" clId="{A25F8B5A-BAAB-4A59-9F29-2C2BA289757F}" dt="2020-02-22T16:22:05.505" v="273" actId="1076"/>
          <ac:picMkLst>
            <pc:docMk/>
            <pc:sldMk cId="3943914802" sldId="321"/>
            <ac:picMk id="2052" creationId="{259C0E88-952B-420C-B0E8-DD43C7DCBAAB}"/>
          </ac:picMkLst>
        </pc:picChg>
        <pc:picChg chg="add mod">
          <ac:chgData name="Jovan Popovic" userId="36d16f4f131bc525" providerId="LiveId" clId="{A25F8B5A-BAAB-4A59-9F29-2C2BA289757F}" dt="2020-02-22T17:26:51.034" v="509" actId="14100"/>
          <ac:picMkLst>
            <pc:docMk/>
            <pc:sldMk cId="3943914802" sldId="321"/>
            <ac:picMk id="2054" creationId="{4E7317B5-5B82-4F65-B3BD-6AEA31AAD3A3}"/>
          </ac:picMkLst>
        </pc:picChg>
      </pc:sldChg>
      <pc:sldChg chg="addSp delSp modSp new mod ord modClrScheme chgLayout">
        <pc:chgData name="Jovan Popovic" userId="36d16f4f131bc525" providerId="LiveId" clId="{A25F8B5A-BAAB-4A59-9F29-2C2BA289757F}" dt="2020-02-22T16:58:19.530" v="443"/>
        <pc:sldMkLst>
          <pc:docMk/>
          <pc:sldMk cId="1675366909" sldId="322"/>
        </pc:sldMkLst>
        <pc:spChg chg="del">
          <ac:chgData name="Jovan Popovic" userId="36d16f4f131bc525" providerId="LiveId" clId="{A25F8B5A-BAAB-4A59-9F29-2C2BA289757F}" dt="2020-02-22T16:42:35.021" v="309" actId="700"/>
          <ac:spMkLst>
            <pc:docMk/>
            <pc:sldMk cId="1675366909" sldId="322"/>
            <ac:spMk id="2" creationId="{2AF0E351-0C7C-4635-AFB5-1FF5F4E4F21D}"/>
          </ac:spMkLst>
        </pc:spChg>
        <pc:spChg chg="del">
          <ac:chgData name="Jovan Popovic" userId="36d16f4f131bc525" providerId="LiveId" clId="{A25F8B5A-BAAB-4A59-9F29-2C2BA289757F}" dt="2020-02-22T16:42:22.355" v="307" actId="478"/>
          <ac:spMkLst>
            <pc:docMk/>
            <pc:sldMk cId="1675366909" sldId="322"/>
            <ac:spMk id="3" creationId="{DD854204-9249-4F83-8DEB-B65766B83E86}"/>
          </ac:spMkLst>
        </pc:spChg>
        <pc:picChg chg="add mod">
          <ac:chgData name="Jovan Popovic" userId="36d16f4f131bc525" providerId="LiveId" clId="{A25F8B5A-BAAB-4A59-9F29-2C2BA289757F}" dt="2020-02-22T16:43:16.385" v="329" actId="1037"/>
          <ac:picMkLst>
            <pc:docMk/>
            <pc:sldMk cId="1675366909" sldId="322"/>
            <ac:picMk id="3074" creationId="{99CA0A2B-7382-402F-89FF-455D397720C3}"/>
          </ac:picMkLst>
        </pc:picChg>
        <pc:picChg chg="add del mod">
          <ac:chgData name="Jovan Popovic" userId="36d16f4f131bc525" providerId="LiveId" clId="{A25F8B5A-BAAB-4A59-9F29-2C2BA289757F}" dt="2020-02-22T16:43:50.754" v="372" actId="478"/>
          <ac:picMkLst>
            <pc:docMk/>
            <pc:sldMk cId="1675366909" sldId="322"/>
            <ac:picMk id="3076" creationId="{321B9B79-0AB9-4E7E-9338-298621D11057}"/>
          </ac:picMkLst>
        </pc:picChg>
      </pc:sldChg>
      <pc:sldChg chg="addSp modSp new mod setBg">
        <pc:chgData name="Jovan Popovic" userId="36d16f4f131bc525" providerId="LiveId" clId="{A25F8B5A-BAAB-4A59-9F29-2C2BA289757F}" dt="2020-02-22T16:44:39.960" v="375" actId="26606"/>
        <pc:sldMkLst>
          <pc:docMk/>
          <pc:sldMk cId="2328555096" sldId="323"/>
        </pc:sldMkLst>
        <pc:picChg chg="add mod">
          <ac:chgData name="Jovan Popovic" userId="36d16f4f131bc525" providerId="LiveId" clId="{A25F8B5A-BAAB-4A59-9F29-2C2BA289757F}" dt="2020-02-22T16:44:39.960" v="375" actId="26606"/>
          <ac:picMkLst>
            <pc:docMk/>
            <pc:sldMk cId="2328555096" sldId="323"/>
            <ac:picMk id="4098" creationId="{94500466-DB10-450E-BB2E-EABBB0E1E04F}"/>
          </ac:picMkLst>
        </pc:picChg>
      </pc:sldChg>
      <pc:sldChg chg="addSp new">
        <pc:chgData name="Jovan Popovic" userId="36d16f4f131bc525" providerId="LiveId" clId="{A25F8B5A-BAAB-4A59-9F29-2C2BA289757F}" dt="2020-02-22T16:45:47.497" v="377"/>
        <pc:sldMkLst>
          <pc:docMk/>
          <pc:sldMk cId="934872455" sldId="324"/>
        </pc:sldMkLst>
        <pc:picChg chg="add">
          <ac:chgData name="Jovan Popovic" userId="36d16f4f131bc525" providerId="LiveId" clId="{A25F8B5A-BAAB-4A59-9F29-2C2BA289757F}" dt="2020-02-22T16:45:47.497" v="377"/>
          <ac:picMkLst>
            <pc:docMk/>
            <pc:sldMk cId="934872455" sldId="324"/>
            <ac:picMk id="5122" creationId="{13F3C369-1253-48DF-B7B0-93EA730BF908}"/>
          </ac:picMkLst>
        </pc:picChg>
      </pc:sldChg>
      <pc:sldChg chg="addSp delSp modSp new mod modAnim">
        <pc:chgData name="Jovan Popovic" userId="36d16f4f131bc525" providerId="LiveId" clId="{A25F8B5A-BAAB-4A59-9F29-2C2BA289757F}" dt="2020-02-25T08:06:13.923" v="1215" actId="20577"/>
        <pc:sldMkLst>
          <pc:docMk/>
          <pc:sldMk cId="3875063429" sldId="325"/>
        </pc:sldMkLst>
        <pc:spChg chg="mod">
          <ac:chgData name="Jovan Popovic" userId="36d16f4f131bc525" providerId="LiveId" clId="{A25F8B5A-BAAB-4A59-9F29-2C2BA289757F}" dt="2020-02-22T16:54:04.963" v="394" actId="14100"/>
          <ac:spMkLst>
            <pc:docMk/>
            <pc:sldMk cId="3875063429" sldId="325"/>
            <ac:spMk id="2" creationId="{7DDCF021-3DBC-40E1-82FC-C5C12587B1C6}"/>
          </ac:spMkLst>
        </pc:spChg>
        <pc:spChg chg="del mod">
          <ac:chgData name="Jovan Popovic" userId="36d16f4f131bc525" providerId="LiveId" clId="{A25F8B5A-BAAB-4A59-9F29-2C2BA289757F}" dt="2020-02-22T16:55:25.791" v="441" actId="478"/>
          <ac:spMkLst>
            <pc:docMk/>
            <pc:sldMk cId="3875063429" sldId="325"/>
            <ac:spMk id="3" creationId="{29A8F2C4-401C-42E3-B094-930061F66034}"/>
          </ac:spMkLst>
        </pc:spChg>
        <pc:spChg chg="add mod ord">
          <ac:chgData name="Jovan Popovic" userId="36d16f4f131bc525" providerId="LiveId" clId="{A25F8B5A-BAAB-4A59-9F29-2C2BA289757F}" dt="2020-02-25T08:06:13.923" v="1215" actId="20577"/>
          <ac:spMkLst>
            <pc:docMk/>
            <pc:sldMk cId="3875063429" sldId="325"/>
            <ac:spMk id="6" creationId="{C4AFD933-2E93-430F-BC24-91334CA136EB}"/>
          </ac:spMkLst>
        </pc:spChg>
        <pc:picChg chg="add mod">
          <ac:chgData name="Jovan Popovic" userId="36d16f4f131bc525" providerId="LiveId" clId="{A25F8B5A-BAAB-4A59-9F29-2C2BA289757F}" dt="2020-02-22T16:53:44.363" v="380" actId="1076"/>
          <ac:picMkLst>
            <pc:docMk/>
            <pc:sldMk cId="3875063429" sldId="325"/>
            <ac:picMk id="6146" creationId="{60FFB0CB-D4AD-4C1C-9D27-9BA00630EB55}"/>
          </ac:picMkLst>
        </pc:picChg>
        <pc:picChg chg="add mod">
          <ac:chgData name="Jovan Popovic" userId="36d16f4f131bc525" providerId="LiveId" clId="{A25F8B5A-BAAB-4A59-9F29-2C2BA289757F}" dt="2020-02-22T16:54:42.072" v="434" actId="1035"/>
          <ac:picMkLst>
            <pc:docMk/>
            <pc:sldMk cId="3875063429" sldId="325"/>
            <ac:picMk id="6148" creationId="{34C23254-D92E-4EDB-AF74-5140C3487C92}"/>
          </ac:picMkLst>
        </pc:picChg>
        <pc:picChg chg="add mod">
          <ac:chgData name="Jovan Popovic" userId="36d16f4f131bc525" providerId="LiveId" clId="{A25F8B5A-BAAB-4A59-9F29-2C2BA289757F}" dt="2020-02-22T16:55:16.786" v="438" actId="1076"/>
          <ac:picMkLst>
            <pc:docMk/>
            <pc:sldMk cId="3875063429" sldId="325"/>
            <ac:picMk id="6150" creationId="{4FE9DD3A-69A6-44A2-AB71-FDCAAFD17589}"/>
          </ac:picMkLst>
        </pc:picChg>
      </pc:sldChg>
      <pc:sldChg chg="addSp modSp new mod setBg">
        <pc:chgData name="Jovan Popovic" userId="36d16f4f131bc525" providerId="LiveId" clId="{A25F8B5A-BAAB-4A59-9F29-2C2BA289757F}" dt="2020-02-22T17:15:51.482" v="501" actId="26606"/>
        <pc:sldMkLst>
          <pc:docMk/>
          <pc:sldMk cId="315584123" sldId="326"/>
        </pc:sldMkLst>
        <pc:picChg chg="add mod">
          <ac:chgData name="Jovan Popovic" userId="36d16f4f131bc525" providerId="LiveId" clId="{A25F8B5A-BAAB-4A59-9F29-2C2BA289757F}" dt="2020-02-22T17:15:51.482" v="501" actId="26606"/>
          <ac:picMkLst>
            <pc:docMk/>
            <pc:sldMk cId="315584123" sldId="326"/>
            <ac:picMk id="7170" creationId="{9DC967E5-5F2D-4E67-AAE5-37920E1F68CD}"/>
          </ac:picMkLst>
        </pc:picChg>
      </pc:sldChg>
      <pc:sldChg chg="addSp modSp new mod setBg">
        <pc:chgData name="Jovan Popovic" userId="36d16f4f131bc525" providerId="LiveId" clId="{A25F8B5A-BAAB-4A59-9F29-2C2BA289757F}" dt="2020-02-22T17:17:48.031" v="504" actId="26606"/>
        <pc:sldMkLst>
          <pc:docMk/>
          <pc:sldMk cId="1671054568" sldId="327"/>
        </pc:sldMkLst>
        <pc:picChg chg="add mod">
          <ac:chgData name="Jovan Popovic" userId="36d16f4f131bc525" providerId="LiveId" clId="{A25F8B5A-BAAB-4A59-9F29-2C2BA289757F}" dt="2020-02-22T17:17:48.031" v="504" actId="26606"/>
          <ac:picMkLst>
            <pc:docMk/>
            <pc:sldMk cId="1671054568" sldId="327"/>
            <ac:picMk id="8194" creationId="{C8CDDBF9-4271-4691-B316-3855692A731D}"/>
          </ac:picMkLst>
        </pc:picChg>
      </pc:sldChg>
      <pc:sldChg chg="addSp delSp modSp new mod setBg modClrScheme modAnim setClrOvrMap chgLayout">
        <pc:chgData name="Jovan Popovic" userId="36d16f4f131bc525" providerId="LiveId" clId="{A25F8B5A-BAAB-4A59-9F29-2C2BA289757F}" dt="2020-02-26T23:15:58.436" v="2514"/>
        <pc:sldMkLst>
          <pc:docMk/>
          <pc:sldMk cId="3140446166" sldId="328"/>
        </pc:sldMkLst>
        <pc:spChg chg="add mod ord">
          <ac:chgData name="Jovan Popovic" userId="36d16f4f131bc525" providerId="LiveId" clId="{A25F8B5A-BAAB-4A59-9F29-2C2BA289757F}" dt="2020-02-22T18:03:28.520" v="554" actId="26606"/>
          <ac:spMkLst>
            <pc:docMk/>
            <pc:sldMk cId="3140446166" sldId="328"/>
            <ac:spMk id="2" creationId="{1D6078F3-E8F1-4FA0-ADB3-A650CEEE3B55}"/>
          </ac:spMkLst>
        </pc:spChg>
        <pc:spChg chg="add del mod">
          <ac:chgData name="Jovan Popovic" userId="36d16f4f131bc525" providerId="LiveId" clId="{A25F8B5A-BAAB-4A59-9F29-2C2BA289757F}" dt="2020-02-22T18:03:29.129" v="555"/>
          <ac:spMkLst>
            <pc:docMk/>
            <pc:sldMk cId="3140446166" sldId="328"/>
            <ac:spMk id="3" creationId="{1226A05E-4E73-4420-A893-603AD5057BF3}"/>
          </ac:spMkLst>
        </pc:spChg>
        <pc:spChg chg="add del mod">
          <ac:chgData name="Jovan Popovic" userId="36d16f4f131bc525" providerId="LiveId" clId="{A25F8B5A-BAAB-4A59-9F29-2C2BA289757F}" dt="2020-02-22T18:03:29.129" v="555"/>
          <ac:spMkLst>
            <pc:docMk/>
            <pc:sldMk cId="3140446166" sldId="328"/>
            <ac:spMk id="4" creationId="{1ED3B110-DEA3-4E2D-8582-7852E71147BC}"/>
          </ac:spMkLst>
        </pc:spChg>
        <pc:spChg chg="add del">
          <ac:chgData name="Jovan Popovic" userId="36d16f4f131bc525" providerId="LiveId" clId="{A25F8B5A-BAAB-4A59-9F29-2C2BA289757F}" dt="2020-02-22T18:02:52.061" v="546" actId="26606"/>
          <ac:spMkLst>
            <pc:docMk/>
            <pc:sldMk cId="3140446166" sldId="328"/>
            <ac:spMk id="71" creationId="{828D1E49-2A21-4A83-A0E0-FB1597B4B2ED}"/>
          </ac:spMkLst>
        </pc:spChg>
        <pc:spChg chg="add del">
          <ac:chgData name="Jovan Popovic" userId="36d16f4f131bc525" providerId="LiveId" clId="{A25F8B5A-BAAB-4A59-9F29-2C2BA289757F}" dt="2020-02-22T18:03:24.840" v="551" actId="26606"/>
          <ac:spMkLst>
            <pc:docMk/>
            <pc:sldMk cId="3140446166" sldId="328"/>
            <ac:spMk id="75" creationId="{FA3CD3A3-D3C1-4567-BEC0-3A50E9A3A630}"/>
          </ac:spMkLst>
        </pc:spChg>
        <pc:spChg chg="add del">
          <ac:chgData name="Jovan Popovic" userId="36d16f4f131bc525" providerId="LiveId" clId="{A25F8B5A-BAAB-4A59-9F29-2C2BA289757F}" dt="2020-02-22T18:02:52.061" v="546" actId="26606"/>
          <ac:spMkLst>
            <pc:docMk/>
            <pc:sldMk cId="3140446166" sldId="328"/>
            <ac:spMk id="96" creationId="{E972DE0D-2E53-4159-ABD3-C601524262C2}"/>
          </ac:spMkLst>
        </pc:spChg>
        <pc:spChg chg="add del">
          <ac:chgData name="Jovan Popovic" userId="36d16f4f131bc525" providerId="LiveId" clId="{A25F8B5A-BAAB-4A59-9F29-2C2BA289757F}" dt="2020-02-22T18:03:28.520" v="554" actId="26606"/>
          <ac:spMkLst>
            <pc:docMk/>
            <pc:sldMk cId="3140446166" sldId="328"/>
            <ac:spMk id="9220" creationId="{42A5316D-ED2F-4F89-B4B4-8D9240B1A348}"/>
          </ac:spMkLst>
        </pc:spChg>
        <pc:spChg chg="add del">
          <ac:chgData name="Jovan Popovic" userId="36d16f4f131bc525" providerId="LiveId" clId="{A25F8B5A-BAAB-4A59-9F29-2C2BA289757F}" dt="2020-02-22T18:03:24.840" v="551" actId="26606"/>
          <ac:spMkLst>
            <pc:docMk/>
            <pc:sldMk cId="3140446166" sldId="328"/>
            <ac:spMk id="9222" creationId="{B0792D4F-247E-46FE-85FC-881DEFA41D94}"/>
          </ac:spMkLst>
        </pc:spChg>
        <pc:grpChg chg="add del">
          <ac:chgData name="Jovan Popovic" userId="36d16f4f131bc525" providerId="LiveId" clId="{A25F8B5A-BAAB-4A59-9F29-2C2BA289757F}" dt="2020-02-22T18:02:52.061" v="546" actId="26606"/>
          <ac:grpSpMkLst>
            <pc:docMk/>
            <pc:sldMk cId="3140446166" sldId="328"/>
            <ac:grpSpMk id="73" creationId="{088B852E-5494-418B-A833-75CF016A9E20}"/>
          </ac:grpSpMkLst>
        </pc:grpChg>
        <pc:picChg chg="add mod">
          <ac:chgData name="Jovan Popovic" userId="36d16f4f131bc525" providerId="LiveId" clId="{A25F8B5A-BAAB-4A59-9F29-2C2BA289757F}" dt="2020-02-26T23:15:52.487" v="2512" actId="1036"/>
          <ac:picMkLst>
            <pc:docMk/>
            <pc:sldMk cId="3140446166" sldId="328"/>
            <ac:picMk id="5" creationId="{BC68EA8F-52CA-4250-8399-DF7A2492C530}"/>
          </ac:picMkLst>
        </pc:picChg>
        <pc:picChg chg="add mod">
          <ac:chgData name="Jovan Popovic" userId="36d16f4f131bc525" providerId="LiveId" clId="{A25F8B5A-BAAB-4A59-9F29-2C2BA289757F}" dt="2020-02-26T23:15:46.387" v="2500" actId="1076"/>
          <ac:picMkLst>
            <pc:docMk/>
            <pc:sldMk cId="3140446166" sldId="328"/>
            <ac:picMk id="9218" creationId="{6DB343BF-CBDD-43CE-BB69-E78759591FDF}"/>
          </ac:picMkLst>
        </pc:picChg>
        <pc:cxnChg chg="add del">
          <ac:chgData name="Jovan Popovic" userId="36d16f4f131bc525" providerId="LiveId" clId="{A25F8B5A-BAAB-4A59-9F29-2C2BA289757F}" dt="2020-02-22T18:03:24.840" v="551" actId="26606"/>
          <ac:cxnSpMkLst>
            <pc:docMk/>
            <pc:sldMk cId="3140446166" sldId="328"/>
            <ac:cxnSpMk id="77" creationId="{B56D13EF-D431-4D0F-BFFC-1B5A686FF9BD}"/>
          </ac:cxnSpMkLst>
        </pc:cxnChg>
      </pc:sldChg>
      <pc:sldChg chg="addSp delSp modSp new del mod setBg">
        <pc:chgData name="Jovan Popovic" userId="36d16f4f131bc525" providerId="LiveId" clId="{A25F8B5A-BAAB-4A59-9F29-2C2BA289757F}" dt="2020-02-22T18:05:57.477" v="582" actId="47"/>
        <pc:sldMkLst>
          <pc:docMk/>
          <pc:sldMk cId="2814350917" sldId="329"/>
        </pc:sldMkLst>
        <pc:spChg chg="mod">
          <ac:chgData name="Jovan Popovic" userId="36d16f4f131bc525" providerId="LiveId" clId="{A25F8B5A-BAAB-4A59-9F29-2C2BA289757F}" dt="2020-02-22T18:02:23.235" v="540" actId="26606"/>
          <ac:spMkLst>
            <pc:docMk/>
            <pc:sldMk cId="2814350917" sldId="329"/>
            <ac:spMk id="2" creationId="{23609A44-2256-4F43-ABAC-C7263C63AD03}"/>
          </ac:spMkLst>
        </pc:spChg>
        <pc:spChg chg="del">
          <ac:chgData name="Jovan Popovic" userId="36d16f4f131bc525" providerId="LiveId" clId="{A25F8B5A-BAAB-4A59-9F29-2C2BA289757F}" dt="2020-02-22T18:02:16.543" v="539"/>
          <ac:spMkLst>
            <pc:docMk/>
            <pc:sldMk cId="2814350917" sldId="329"/>
            <ac:spMk id="3" creationId="{37DB908C-E9A8-4441-9651-9915CEAA9F2B}"/>
          </ac:spMkLst>
        </pc:spChg>
        <pc:spChg chg="add del">
          <ac:chgData name="Jovan Popovic" userId="36d16f4f131bc525" providerId="LiveId" clId="{A25F8B5A-BAAB-4A59-9F29-2C2BA289757F}" dt="2020-02-22T18:02:23.235" v="540" actId="26606"/>
          <ac:spMkLst>
            <pc:docMk/>
            <pc:sldMk cId="2814350917" sldId="329"/>
            <ac:spMk id="4" creationId="{468D0AA9-0596-4264-9118-F97E453B2650}"/>
          </ac:spMkLst>
        </pc:spChg>
        <pc:spChg chg="add">
          <ac:chgData name="Jovan Popovic" userId="36d16f4f131bc525" providerId="LiveId" clId="{A25F8B5A-BAAB-4A59-9F29-2C2BA289757F}" dt="2020-02-22T18:02:23.235" v="540" actId="26606"/>
          <ac:spMkLst>
            <pc:docMk/>
            <pc:sldMk cId="2814350917" sldId="329"/>
            <ac:spMk id="11" creationId="{46C2E80F-49A6-4372-B103-219D417A55ED}"/>
          </ac:spMkLst>
        </pc:spChg>
        <pc:graphicFrameChg chg="add mod">
          <ac:chgData name="Jovan Popovic" userId="36d16f4f131bc525" providerId="LiveId" clId="{A25F8B5A-BAAB-4A59-9F29-2C2BA289757F}" dt="2020-02-22T18:02:27.790" v="541" actId="20577"/>
          <ac:graphicFrameMkLst>
            <pc:docMk/>
            <pc:sldMk cId="2814350917" sldId="329"/>
            <ac:graphicFrameMk id="6" creationId="{B7B3B9A7-65B2-4FCF-A606-DCC3285A4379}"/>
          </ac:graphicFrameMkLst>
        </pc:graphicFrameChg>
      </pc:sldChg>
      <pc:sldChg chg="modSp new del mod">
        <pc:chgData name="Jovan Popovic" userId="36d16f4f131bc525" providerId="LiveId" clId="{A25F8B5A-BAAB-4A59-9F29-2C2BA289757F}" dt="2020-02-29T09:11:55.820" v="5064" actId="47"/>
        <pc:sldMkLst>
          <pc:docMk/>
          <pc:sldMk cId="4231370323" sldId="329"/>
        </pc:sldMkLst>
        <pc:spChg chg="mod">
          <ac:chgData name="Jovan Popovic" userId="36d16f4f131bc525" providerId="LiveId" clId="{A25F8B5A-BAAB-4A59-9F29-2C2BA289757F}" dt="2020-02-29T08:36:39.169" v="4357" actId="20577"/>
          <ac:spMkLst>
            <pc:docMk/>
            <pc:sldMk cId="4231370323" sldId="329"/>
            <ac:spMk id="2" creationId="{12D68E50-B246-4D70-B56B-D0AEDE1912B8}"/>
          </ac:spMkLst>
        </pc:spChg>
        <pc:spChg chg="mod">
          <ac:chgData name="Jovan Popovic" userId="36d16f4f131bc525" providerId="LiveId" clId="{A25F8B5A-BAAB-4A59-9F29-2C2BA289757F}" dt="2020-02-29T08:22:37.041" v="4168" actId="20577"/>
          <ac:spMkLst>
            <pc:docMk/>
            <pc:sldMk cId="4231370323" sldId="329"/>
            <ac:spMk id="3" creationId="{4124B421-58E6-45D2-816D-7035DC4ED0FC}"/>
          </ac:spMkLst>
        </pc:spChg>
      </pc:sldChg>
      <pc:sldChg chg="addSp delSp modSp new del mod setBg">
        <pc:chgData name="Jovan Popovic" userId="36d16f4f131bc525" providerId="LiveId" clId="{A25F8B5A-BAAB-4A59-9F29-2C2BA289757F}" dt="2020-02-29T08:25:26.049" v="4197" actId="47"/>
        <pc:sldMkLst>
          <pc:docMk/>
          <pc:sldMk cId="3137409509" sldId="330"/>
        </pc:sldMkLst>
        <pc:spChg chg="mod">
          <ac:chgData name="Jovan Popovic" userId="36d16f4f131bc525" providerId="LiveId" clId="{A25F8B5A-BAAB-4A59-9F29-2C2BA289757F}" dt="2020-02-26T23:06:13.918" v="2253" actId="26606"/>
          <ac:spMkLst>
            <pc:docMk/>
            <pc:sldMk cId="3137409509" sldId="330"/>
            <ac:spMk id="2" creationId="{6AF29A5A-683F-4451-B126-4FCB39DC9123}"/>
          </ac:spMkLst>
        </pc:spChg>
        <pc:spChg chg="del mod">
          <ac:chgData name="Jovan Popovic" userId="36d16f4f131bc525" providerId="LiveId" clId="{A25F8B5A-BAAB-4A59-9F29-2C2BA289757F}" dt="2020-02-22T18:43:44.639" v="799" actId="478"/>
          <ac:spMkLst>
            <pc:docMk/>
            <pc:sldMk cId="3137409509" sldId="330"/>
            <ac:spMk id="3" creationId="{8BCE06B6-8062-463C-8D68-86BFBC9FDF17}"/>
          </ac:spMkLst>
        </pc:spChg>
        <pc:spChg chg="add">
          <ac:chgData name="Jovan Popovic" userId="36d16f4f131bc525" providerId="LiveId" clId="{A25F8B5A-BAAB-4A59-9F29-2C2BA289757F}" dt="2020-02-26T23:06:13.918" v="2253" actId="26606"/>
          <ac:spMkLst>
            <pc:docMk/>
            <pc:sldMk cId="3137409509" sldId="330"/>
            <ac:spMk id="71" creationId="{A4AC5506-6312-4701-8D3C-40187889A947}"/>
          </ac:spMkLst>
        </pc:spChg>
        <pc:grpChg chg="add mod">
          <ac:chgData name="Jovan Popovic" userId="36d16f4f131bc525" providerId="LiveId" clId="{A25F8B5A-BAAB-4A59-9F29-2C2BA289757F}" dt="2020-02-28T20:40:17.773" v="3436" actId="1037"/>
          <ac:grpSpMkLst>
            <pc:docMk/>
            <pc:sldMk cId="3137409509" sldId="330"/>
            <ac:grpSpMk id="4" creationId="{CF5EE29E-1D42-49C6-9C6F-2E22FA80499D}"/>
          </ac:grpSpMkLst>
        </pc:grpChg>
        <pc:picChg chg="add mod">
          <ac:chgData name="Jovan Popovic" userId="36d16f4f131bc525" providerId="LiveId" clId="{A25F8B5A-BAAB-4A59-9F29-2C2BA289757F}" dt="2020-02-28T20:40:13.696" v="3404" actId="164"/>
          <ac:picMkLst>
            <pc:docMk/>
            <pc:sldMk cId="3137409509" sldId="330"/>
            <ac:picMk id="3" creationId="{63537F79-344D-48A4-9C10-DAB697850317}"/>
          </ac:picMkLst>
        </pc:picChg>
        <pc:picChg chg="add mod">
          <ac:chgData name="Jovan Popovic" userId="36d16f4f131bc525" providerId="LiveId" clId="{A25F8B5A-BAAB-4A59-9F29-2C2BA289757F}" dt="2020-02-28T20:40:13.696" v="3404" actId="164"/>
          <ac:picMkLst>
            <pc:docMk/>
            <pc:sldMk cId="3137409509" sldId="330"/>
            <ac:picMk id="1026" creationId="{9ACFA4FA-B69B-4AE4-A024-D8B02573AE3B}"/>
          </ac:picMkLst>
        </pc:picChg>
        <pc:picChg chg="add del mod">
          <ac:chgData name="Jovan Popovic" userId="36d16f4f131bc525" providerId="LiveId" clId="{A25F8B5A-BAAB-4A59-9F29-2C2BA289757F}" dt="2020-02-26T23:08:57.855" v="2380" actId="478"/>
          <ac:picMkLst>
            <pc:docMk/>
            <pc:sldMk cId="3137409509" sldId="330"/>
            <ac:picMk id="1028" creationId="{523C9BDC-A5CE-4E1D-AA40-6C8E17AE6DE5}"/>
          </ac:picMkLst>
        </pc:picChg>
        <pc:picChg chg="add del mod">
          <ac:chgData name="Jovan Popovic" userId="36d16f4f131bc525" providerId="LiveId" clId="{A25F8B5A-BAAB-4A59-9F29-2C2BA289757F}" dt="2020-02-26T23:06:05.487" v="2250" actId="478"/>
          <ac:picMkLst>
            <pc:docMk/>
            <pc:sldMk cId="3137409509" sldId="330"/>
            <ac:picMk id="11266" creationId="{C4997879-5EB3-4186-8CD4-9E64286ADDC2}"/>
          </ac:picMkLst>
        </pc:picChg>
      </pc:sldChg>
      <pc:sldChg chg="modSp new del mod ord">
        <pc:chgData name="Jovan Popovic" userId="36d16f4f131bc525" providerId="LiveId" clId="{A25F8B5A-BAAB-4A59-9F29-2C2BA289757F}" dt="2020-02-29T07:33:21.140" v="3844" actId="47"/>
        <pc:sldMkLst>
          <pc:docMk/>
          <pc:sldMk cId="1479760120" sldId="331"/>
        </pc:sldMkLst>
        <pc:spChg chg="mod">
          <ac:chgData name="Jovan Popovic" userId="36d16f4f131bc525" providerId="LiveId" clId="{A25F8B5A-BAAB-4A59-9F29-2C2BA289757F}" dt="2020-02-23T12:23:27.492" v="950" actId="313"/>
          <ac:spMkLst>
            <pc:docMk/>
            <pc:sldMk cId="1479760120" sldId="331"/>
            <ac:spMk id="2" creationId="{12CA94A7-8EFE-4AF4-A457-3D0BAD7933B7}"/>
          </ac:spMkLst>
        </pc:spChg>
        <pc:spChg chg="mod">
          <ac:chgData name="Jovan Popovic" userId="36d16f4f131bc525" providerId="LiveId" clId="{A25F8B5A-BAAB-4A59-9F29-2C2BA289757F}" dt="2020-02-23T12:23:22.686" v="949" actId="20577"/>
          <ac:spMkLst>
            <pc:docMk/>
            <pc:sldMk cId="1479760120" sldId="331"/>
            <ac:spMk id="3" creationId="{82D58D75-465E-4CDA-AE50-7A613425E0EE}"/>
          </ac:spMkLst>
        </pc:spChg>
      </pc:sldChg>
      <pc:sldChg chg="addSp delSp modSp new mod">
        <pc:chgData name="Jovan Popovic" userId="36d16f4f131bc525" providerId="LiveId" clId="{A25F8B5A-BAAB-4A59-9F29-2C2BA289757F}" dt="2020-02-25T08:30:55.147" v="1681" actId="20577"/>
        <pc:sldMkLst>
          <pc:docMk/>
          <pc:sldMk cId="2447546105" sldId="332"/>
        </pc:sldMkLst>
        <pc:spChg chg="mod">
          <ac:chgData name="Jovan Popovic" userId="36d16f4f131bc525" providerId="LiveId" clId="{A25F8B5A-BAAB-4A59-9F29-2C2BA289757F}" dt="2020-02-25T08:11:25.743" v="1398" actId="20577"/>
          <ac:spMkLst>
            <pc:docMk/>
            <pc:sldMk cId="2447546105" sldId="332"/>
            <ac:spMk id="2" creationId="{792BF282-72D1-4CDF-9E2C-EB57AC04ECCD}"/>
          </ac:spMkLst>
        </pc:spChg>
        <pc:spChg chg="del">
          <ac:chgData name="Jovan Popovic" userId="36d16f4f131bc525" providerId="LiveId" clId="{A25F8B5A-BAAB-4A59-9F29-2C2BA289757F}" dt="2020-02-25T08:09:40.563" v="1242" actId="1032"/>
          <ac:spMkLst>
            <pc:docMk/>
            <pc:sldMk cId="2447546105" sldId="332"/>
            <ac:spMk id="3" creationId="{25DB3969-7E5C-4778-8C55-1C52F980BB4D}"/>
          </ac:spMkLst>
        </pc:spChg>
        <pc:graphicFrameChg chg="add mod modGraphic">
          <ac:chgData name="Jovan Popovic" userId="36d16f4f131bc525" providerId="LiveId" clId="{A25F8B5A-BAAB-4A59-9F29-2C2BA289757F}" dt="2020-02-25T08:30:55.147" v="1681" actId="20577"/>
          <ac:graphicFrameMkLst>
            <pc:docMk/>
            <pc:sldMk cId="2447546105" sldId="332"/>
            <ac:graphicFrameMk id="4" creationId="{108D1866-F80B-4CF7-B354-EF7DF76737E0}"/>
          </ac:graphicFrameMkLst>
        </pc:graphicFrameChg>
      </pc:sldChg>
      <pc:sldChg chg="addSp modSp add mod modAnim">
        <pc:chgData name="Jovan Popovic" userId="36d16f4f131bc525" providerId="LiveId" clId="{A25F8B5A-BAAB-4A59-9F29-2C2BA289757F}" dt="2020-02-29T09:37:47.168" v="5144"/>
        <pc:sldMkLst>
          <pc:docMk/>
          <pc:sldMk cId="3276348036" sldId="333"/>
        </pc:sldMkLst>
        <pc:spChg chg="mod">
          <ac:chgData name="Jovan Popovic" userId="36d16f4f131bc525" providerId="LiveId" clId="{A25F8B5A-BAAB-4A59-9F29-2C2BA289757F}" dt="2020-02-29T08:35:46.131" v="4327" actId="20577"/>
          <ac:spMkLst>
            <pc:docMk/>
            <pc:sldMk cId="3276348036" sldId="333"/>
            <ac:spMk id="2" creationId="{12D68E50-B246-4D70-B56B-D0AEDE1912B8}"/>
          </ac:spMkLst>
        </pc:spChg>
        <pc:spChg chg="mod">
          <ac:chgData name="Jovan Popovic" userId="36d16f4f131bc525" providerId="LiveId" clId="{A25F8B5A-BAAB-4A59-9F29-2C2BA289757F}" dt="2020-02-29T09:10:40.433" v="5018" actId="14100"/>
          <ac:spMkLst>
            <pc:docMk/>
            <pc:sldMk cId="3276348036" sldId="333"/>
            <ac:spMk id="3" creationId="{4124B421-58E6-45D2-816D-7035DC4ED0FC}"/>
          </ac:spMkLst>
        </pc:spChg>
        <pc:spChg chg="add mod">
          <ac:chgData name="Jovan Popovic" userId="36d16f4f131bc525" providerId="LiveId" clId="{A25F8B5A-BAAB-4A59-9F29-2C2BA289757F}" dt="2020-02-29T09:37:06.973" v="5083" actId="1037"/>
          <ac:spMkLst>
            <pc:docMk/>
            <pc:sldMk cId="3276348036" sldId="333"/>
            <ac:spMk id="4" creationId="{E6FF37F2-84C9-4119-824A-E163053073D6}"/>
          </ac:spMkLst>
        </pc:spChg>
        <pc:spChg chg="add mod">
          <ac:chgData name="Jovan Popovic" userId="36d16f4f131bc525" providerId="LiveId" clId="{A25F8B5A-BAAB-4A59-9F29-2C2BA289757F}" dt="2020-02-29T09:37:32.596" v="5143" actId="1037"/>
          <ac:spMkLst>
            <pc:docMk/>
            <pc:sldMk cId="3276348036" sldId="333"/>
            <ac:spMk id="5" creationId="{2791B4FC-0AE8-49AE-90BD-9A85954D91C0}"/>
          </ac:spMkLst>
        </pc:spChg>
      </pc:sldChg>
      <pc:sldChg chg="addSp modSp new del mod modClrScheme chgLayout">
        <pc:chgData name="Jovan Popovic" userId="36d16f4f131bc525" providerId="LiveId" clId="{A25F8B5A-BAAB-4A59-9F29-2C2BA289757F}" dt="2020-02-25T08:27:30.241" v="1564" actId="47"/>
        <pc:sldMkLst>
          <pc:docMk/>
          <pc:sldMk cId="2519757216" sldId="334"/>
        </pc:sldMkLst>
        <pc:spChg chg="add mod">
          <ac:chgData name="Jovan Popovic" userId="36d16f4f131bc525" providerId="LiveId" clId="{A25F8B5A-BAAB-4A59-9F29-2C2BA289757F}" dt="2020-02-25T08:25:01.871" v="1547" actId="700"/>
          <ac:spMkLst>
            <pc:docMk/>
            <pc:sldMk cId="2519757216" sldId="334"/>
            <ac:spMk id="2" creationId="{2C60F82E-FB12-4E7D-974B-6C783FACD58E}"/>
          </ac:spMkLst>
        </pc:spChg>
        <pc:spChg chg="add mod">
          <ac:chgData name="Jovan Popovic" userId="36d16f4f131bc525" providerId="LiveId" clId="{A25F8B5A-BAAB-4A59-9F29-2C2BA289757F}" dt="2020-02-25T08:26:27.555" v="1548" actId="14100"/>
          <ac:spMkLst>
            <pc:docMk/>
            <pc:sldMk cId="2519757216" sldId="334"/>
            <ac:spMk id="3" creationId="{8E91A160-D155-4C1E-9BC7-92E7CA0ECC00}"/>
          </ac:spMkLst>
        </pc:spChg>
        <pc:picChg chg="add mod">
          <ac:chgData name="Jovan Popovic" userId="36d16f4f131bc525" providerId="LiveId" clId="{A25F8B5A-BAAB-4A59-9F29-2C2BA289757F}" dt="2020-02-25T08:26:38.086" v="1551" actId="1076"/>
          <ac:picMkLst>
            <pc:docMk/>
            <pc:sldMk cId="2519757216" sldId="334"/>
            <ac:picMk id="4" creationId="{D2D005FE-6040-43D7-A358-82EE39DBF24A}"/>
          </ac:picMkLst>
        </pc:picChg>
      </pc:sldChg>
      <pc:sldChg chg="addSp modSp new mod modClrScheme modAnim chgLayout">
        <pc:chgData name="Jovan Popovic" userId="36d16f4f131bc525" providerId="LiveId" clId="{A25F8B5A-BAAB-4A59-9F29-2C2BA289757F}" dt="2020-02-29T08:33:46.280" v="4293"/>
        <pc:sldMkLst>
          <pc:docMk/>
          <pc:sldMk cId="4160732942" sldId="334"/>
        </pc:sldMkLst>
        <pc:spChg chg="add mod">
          <ac:chgData name="Jovan Popovic" userId="36d16f4f131bc525" providerId="LiveId" clId="{A25F8B5A-BAAB-4A59-9F29-2C2BA289757F}" dt="2020-02-25T08:31:40.747" v="1696" actId="20577"/>
          <ac:spMkLst>
            <pc:docMk/>
            <pc:sldMk cId="4160732942" sldId="334"/>
            <ac:spMk id="2" creationId="{C7CC5470-C38A-43F2-BEF6-1D2C6104F82C}"/>
          </ac:spMkLst>
        </pc:spChg>
        <pc:spChg chg="add mod">
          <ac:chgData name="Jovan Popovic" userId="36d16f4f131bc525" providerId="LiveId" clId="{A25F8B5A-BAAB-4A59-9F29-2C2BA289757F}" dt="2020-02-29T08:33:08.567" v="4286" actId="403"/>
          <ac:spMkLst>
            <pc:docMk/>
            <pc:sldMk cId="4160732942" sldId="334"/>
            <ac:spMk id="3" creationId="{33048641-CCDC-413C-B0C9-536E5DE5104C}"/>
          </ac:spMkLst>
        </pc:spChg>
        <pc:picChg chg="add mod">
          <ac:chgData name="Jovan Popovic" userId="36d16f4f131bc525" providerId="LiveId" clId="{A25F8B5A-BAAB-4A59-9F29-2C2BA289757F}" dt="2020-02-25T09:00:06.648" v="1924" actId="1037"/>
          <ac:picMkLst>
            <pc:docMk/>
            <pc:sldMk cId="4160732942" sldId="334"/>
            <ac:picMk id="4" creationId="{F102A5E2-E684-430C-8D30-DC093FF7C0A3}"/>
          </ac:picMkLst>
        </pc:picChg>
        <pc:picChg chg="add mod">
          <ac:chgData name="Jovan Popovic" userId="36d16f4f131bc525" providerId="LiveId" clId="{A25F8B5A-BAAB-4A59-9F29-2C2BA289757F}" dt="2020-02-29T07:35:55.906" v="3921" actId="1038"/>
          <ac:picMkLst>
            <pc:docMk/>
            <pc:sldMk cId="4160732942" sldId="334"/>
            <ac:picMk id="6" creationId="{D8AD1987-DE44-42ED-91C4-6CC9F3722156}"/>
          </ac:picMkLst>
        </pc:picChg>
        <pc:picChg chg="add mod">
          <ac:chgData name="Jovan Popovic" userId="36d16f4f131bc525" providerId="LiveId" clId="{A25F8B5A-BAAB-4A59-9F29-2C2BA289757F}" dt="2020-02-25T08:57:50.773" v="1898" actId="1076"/>
          <ac:picMkLst>
            <pc:docMk/>
            <pc:sldMk cId="4160732942" sldId="334"/>
            <ac:picMk id="1026" creationId="{A5FEC7C0-C4D2-4279-94ED-2E5358694C8E}"/>
          </ac:picMkLst>
        </pc:picChg>
      </pc:sldChg>
      <pc:sldChg chg="addSp modSp new mod ord">
        <pc:chgData name="Jovan Popovic" userId="36d16f4f131bc525" providerId="LiveId" clId="{A25F8B5A-BAAB-4A59-9F29-2C2BA289757F}" dt="2020-02-25T09:54:32.100" v="2120"/>
        <pc:sldMkLst>
          <pc:docMk/>
          <pc:sldMk cId="746185719" sldId="335"/>
        </pc:sldMkLst>
        <pc:spChg chg="mod">
          <ac:chgData name="Jovan Popovic" userId="36d16f4f131bc525" providerId="LiveId" clId="{A25F8B5A-BAAB-4A59-9F29-2C2BA289757F}" dt="2020-02-25T09:51:48.330" v="1996" actId="20577"/>
          <ac:spMkLst>
            <pc:docMk/>
            <pc:sldMk cId="746185719" sldId="335"/>
            <ac:spMk id="2" creationId="{FBB5188F-B3E3-4288-B8A0-5C11AC451BFA}"/>
          </ac:spMkLst>
        </pc:spChg>
        <pc:spChg chg="mod">
          <ac:chgData name="Jovan Popovic" userId="36d16f4f131bc525" providerId="LiveId" clId="{A25F8B5A-BAAB-4A59-9F29-2C2BA289757F}" dt="2020-02-25T09:54:16.505" v="2116" actId="20577"/>
          <ac:spMkLst>
            <pc:docMk/>
            <pc:sldMk cId="746185719" sldId="335"/>
            <ac:spMk id="3" creationId="{6620728C-52E7-4709-9AC2-CBF1A329E12A}"/>
          </ac:spMkLst>
        </pc:spChg>
        <pc:picChg chg="add mod">
          <ac:chgData name="Jovan Popovic" userId="36d16f4f131bc525" providerId="LiveId" clId="{A25F8B5A-BAAB-4A59-9F29-2C2BA289757F}" dt="2020-02-25T09:54:21.606" v="2117" actId="14100"/>
          <ac:picMkLst>
            <pc:docMk/>
            <pc:sldMk cId="746185719" sldId="335"/>
            <ac:picMk id="2050" creationId="{6E8D92A6-2C72-4230-84C3-CD577B9634DB}"/>
          </ac:picMkLst>
        </pc:picChg>
      </pc:sldChg>
      <pc:sldChg chg="addSp delSp modSp new mod modAnim">
        <pc:chgData name="Jovan Popovic" userId="36d16f4f131bc525" providerId="LiveId" clId="{A25F8B5A-BAAB-4A59-9F29-2C2BA289757F}" dt="2020-02-28T20:26:26.265" v="3401"/>
        <pc:sldMkLst>
          <pc:docMk/>
          <pc:sldMk cId="1459916629" sldId="336"/>
        </pc:sldMkLst>
        <pc:spChg chg="mod">
          <ac:chgData name="Jovan Popovic" userId="36d16f4f131bc525" providerId="LiveId" clId="{A25F8B5A-BAAB-4A59-9F29-2C2BA289757F}" dt="2020-02-25T12:17:48.765" v="2232" actId="20577"/>
          <ac:spMkLst>
            <pc:docMk/>
            <pc:sldMk cId="1459916629" sldId="336"/>
            <ac:spMk id="2" creationId="{80DAFCD7-390B-4DC6-B397-DF90ADBA46AC}"/>
          </ac:spMkLst>
        </pc:spChg>
        <pc:spChg chg="add mod">
          <ac:chgData name="Jovan Popovic" userId="36d16f4f131bc525" providerId="LiveId" clId="{A25F8B5A-BAAB-4A59-9F29-2C2BA289757F}" dt="2020-02-28T19:38:06.030" v="2673" actId="14100"/>
          <ac:spMkLst>
            <pc:docMk/>
            <pc:sldMk cId="1459916629" sldId="336"/>
            <ac:spMk id="3" creationId="{262327A7-F3D3-433A-8C13-A7B3193FD4D8}"/>
          </ac:spMkLst>
        </pc:spChg>
        <pc:spChg chg="del mod">
          <ac:chgData name="Jovan Popovic" userId="36d16f4f131bc525" providerId="LiveId" clId="{A25F8B5A-BAAB-4A59-9F29-2C2BA289757F}" dt="2020-02-25T12:18:55.421" v="2234" actId="478"/>
          <ac:spMkLst>
            <pc:docMk/>
            <pc:sldMk cId="1459916629" sldId="336"/>
            <ac:spMk id="3" creationId="{310F4843-A3DA-4435-8AE2-40E07D731C51}"/>
          </ac:spMkLst>
        </pc:spChg>
        <pc:spChg chg="add mod">
          <ac:chgData name="Jovan Popovic" userId="36d16f4f131bc525" providerId="LiveId" clId="{A25F8B5A-BAAB-4A59-9F29-2C2BA289757F}" dt="2020-02-28T19:39:44.740" v="2789" actId="14100"/>
          <ac:spMkLst>
            <pc:docMk/>
            <pc:sldMk cId="1459916629" sldId="336"/>
            <ac:spMk id="6" creationId="{60BA7AEF-8FB1-4F5A-9047-A5A490D34EE7}"/>
          </ac:spMkLst>
        </pc:spChg>
        <pc:spChg chg="add mod">
          <ac:chgData name="Jovan Popovic" userId="36d16f4f131bc525" providerId="LiveId" clId="{A25F8B5A-BAAB-4A59-9F29-2C2BA289757F}" dt="2020-02-28T19:40:02.493" v="2843" actId="14100"/>
          <ac:spMkLst>
            <pc:docMk/>
            <pc:sldMk cId="1459916629" sldId="336"/>
            <ac:spMk id="7" creationId="{50FBF64B-9052-4117-9ABB-1351F604343E}"/>
          </ac:spMkLst>
        </pc:spChg>
        <pc:spChg chg="add mod">
          <ac:chgData name="Jovan Popovic" userId="36d16f4f131bc525" providerId="LiveId" clId="{A25F8B5A-BAAB-4A59-9F29-2C2BA289757F}" dt="2020-02-28T19:40:37.081" v="2989" actId="1037"/>
          <ac:spMkLst>
            <pc:docMk/>
            <pc:sldMk cId="1459916629" sldId="336"/>
            <ac:spMk id="8" creationId="{4DA815D2-E26A-42DA-A3D6-28D044AA1F07}"/>
          </ac:spMkLst>
        </pc:spChg>
        <pc:spChg chg="add mod">
          <ac:chgData name="Jovan Popovic" userId="36d16f4f131bc525" providerId="LiveId" clId="{A25F8B5A-BAAB-4A59-9F29-2C2BA289757F}" dt="2020-02-28T19:40:26.179" v="2983" actId="1038"/>
          <ac:spMkLst>
            <pc:docMk/>
            <pc:sldMk cId="1459916629" sldId="336"/>
            <ac:spMk id="9" creationId="{11AF4836-D35E-4C47-9C42-515FA1730C40}"/>
          </ac:spMkLst>
        </pc:spChg>
        <pc:spChg chg="add mod">
          <ac:chgData name="Jovan Popovic" userId="36d16f4f131bc525" providerId="LiveId" clId="{A25F8B5A-BAAB-4A59-9F29-2C2BA289757F}" dt="2020-02-28T19:40:49.806" v="3047" actId="1037"/>
          <ac:spMkLst>
            <pc:docMk/>
            <pc:sldMk cId="1459916629" sldId="336"/>
            <ac:spMk id="10" creationId="{8B37B667-8E02-4A05-A84D-8DB0DA15A92E}"/>
          </ac:spMkLst>
        </pc:spChg>
        <pc:picChg chg="add mod">
          <ac:chgData name="Jovan Popovic" userId="36d16f4f131bc525" providerId="LiveId" clId="{A25F8B5A-BAAB-4A59-9F29-2C2BA289757F}" dt="2020-02-25T12:19:31.670" v="2239" actId="1076"/>
          <ac:picMkLst>
            <pc:docMk/>
            <pc:sldMk cId="1459916629" sldId="336"/>
            <ac:picMk id="4" creationId="{811408C6-9F0D-4C96-AE67-EBB06B398AE6}"/>
          </ac:picMkLst>
        </pc:picChg>
        <pc:picChg chg="add mod ord">
          <ac:chgData name="Jovan Popovic" userId="36d16f4f131bc525" providerId="LiveId" clId="{A25F8B5A-BAAB-4A59-9F29-2C2BA289757F}" dt="2020-02-28T19:40:32.273" v="2985" actId="1038"/>
          <ac:picMkLst>
            <pc:docMk/>
            <pc:sldMk cId="1459916629" sldId="336"/>
            <ac:picMk id="5" creationId="{CF598759-65D2-4896-B219-D462D064BC24}"/>
          </ac:picMkLst>
        </pc:picChg>
      </pc:sldChg>
      <pc:sldChg chg="addSp delSp modSp new mod setBg">
        <pc:chgData name="Jovan Popovic" userId="36d16f4f131bc525" providerId="LiveId" clId="{A25F8B5A-BAAB-4A59-9F29-2C2BA289757F}" dt="2020-02-28T20:41:45.749" v="3584" actId="1038"/>
        <pc:sldMkLst>
          <pc:docMk/>
          <pc:sldMk cId="165128643" sldId="337"/>
        </pc:sldMkLst>
        <pc:spChg chg="mod ord">
          <ac:chgData name="Jovan Popovic" userId="36d16f4f131bc525" providerId="LiveId" clId="{A25F8B5A-BAAB-4A59-9F29-2C2BA289757F}" dt="2020-02-28T20:41:45.749" v="3584" actId="1038"/>
          <ac:spMkLst>
            <pc:docMk/>
            <pc:sldMk cId="165128643" sldId="337"/>
            <ac:spMk id="2" creationId="{6980C14F-B052-44C0-82C4-759B0C182854}"/>
          </ac:spMkLst>
        </pc:spChg>
        <pc:spChg chg="del">
          <ac:chgData name="Jovan Popovic" userId="36d16f4f131bc525" providerId="LiveId" clId="{A25F8B5A-BAAB-4A59-9F29-2C2BA289757F}" dt="2020-02-26T23:10:15.384" v="2382" actId="478"/>
          <ac:spMkLst>
            <pc:docMk/>
            <pc:sldMk cId="165128643" sldId="337"/>
            <ac:spMk id="3" creationId="{5BE3483D-E93C-4F58-B394-6ED93C7E390E}"/>
          </ac:spMkLst>
        </pc:spChg>
        <pc:spChg chg="add">
          <ac:chgData name="Jovan Popovic" userId="36d16f4f131bc525" providerId="LiveId" clId="{A25F8B5A-BAAB-4A59-9F29-2C2BA289757F}" dt="2020-02-26T23:10:33.946" v="2406" actId="26606"/>
          <ac:spMkLst>
            <pc:docMk/>
            <pc:sldMk cId="165128643" sldId="337"/>
            <ac:spMk id="71" creationId="{6753252F-4873-4F63-801D-CC719279A7D5}"/>
          </ac:spMkLst>
        </pc:spChg>
        <pc:spChg chg="add">
          <ac:chgData name="Jovan Popovic" userId="36d16f4f131bc525" providerId="LiveId" clId="{A25F8B5A-BAAB-4A59-9F29-2C2BA289757F}" dt="2020-02-26T23:10:33.946" v="2406" actId="26606"/>
          <ac:spMkLst>
            <pc:docMk/>
            <pc:sldMk cId="165128643" sldId="337"/>
            <ac:spMk id="73" creationId="{047C8CCB-F95D-4249-92DD-651249D3535A}"/>
          </ac:spMkLst>
        </pc:spChg>
        <pc:picChg chg="add mod">
          <ac:chgData name="Jovan Popovic" userId="36d16f4f131bc525" providerId="LiveId" clId="{A25F8B5A-BAAB-4A59-9F29-2C2BA289757F}" dt="2020-02-28T20:41:36.667" v="3487" actId="1076"/>
          <ac:picMkLst>
            <pc:docMk/>
            <pc:sldMk cId="165128643" sldId="337"/>
            <ac:picMk id="4" creationId="{201C267B-EC2A-4C8E-AE28-A60FA5453A9A}"/>
          </ac:picMkLst>
        </pc:picChg>
        <pc:picChg chg="add del mod">
          <ac:chgData name="Jovan Popovic" userId="36d16f4f131bc525" providerId="LiveId" clId="{A25F8B5A-BAAB-4A59-9F29-2C2BA289757F}" dt="2020-02-27T07:51:43.001" v="2543" actId="478"/>
          <ac:picMkLst>
            <pc:docMk/>
            <pc:sldMk cId="165128643" sldId="337"/>
            <ac:picMk id="2050" creationId="{88E09A71-DDFF-439B-B071-F7DB45C71A38}"/>
          </ac:picMkLst>
        </pc:picChg>
      </pc:sldChg>
      <pc:sldChg chg="addSp delSp modSp new del mod modAnim">
        <pc:chgData name="Jovan Popovic" userId="36d16f4f131bc525" providerId="LiveId" clId="{A25F8B5A-BAAB-4A59-9F29-2C2BA289757F}" dt="2020-02-29T08:41:27.870" v="4483" actId="47"/>
        <pc:sldMkLst>
          <pc:docMk/>
          <pc:sldMk cId="1159642360" sldId="338"/>
        </pc:sldMkLst>
        <pc:spChg chg="mod">
          <ac:chgData name="Jovan Popovic" userId="36d16f4f131bc525" providerId="LiveId" clId="{A25F8B5A-BAAB-4A59-9F29-2C2BA289757F}" dt="2020-02-28T19:47:24.965" v="3132" actId="20577"/>
          <ac:spMkLst>
            <pc:docMk/>
            <pc:sldMk cId="1159642360" sldId="338"/>
            <ac:spMk id="2" creationId="{B39FEA3E-66DB-4049-8912-41DD7BB27CF1}"/>
          </ac:spMkLst>
        </pc:spChg>
        <pc:spChg chg="mod">
          <ac:chgData name="Jovan Popovic" userId="36d16f4f131bc525" providerId="LiveId" clId="{A25F8B5A-BAAB-4A59-9F29-2C2BA289757F}" dt="2020-02-29T08:41:06.310" v="4481" actId="14100"/>
          <ac:spMkLst>
            <pc:docMk/>
            <pc:sldMk cId="1159642360" sldId="338"/>
            <ac:spMk id="3" creationId="{B81B7D4D-B5FA-4EA6-A358-1950FA3B2183}"/>
          </ac:spMkLst>
        </pc:spChg>
        <pc:picChg chg="add del mod">
          <ac:chgData name="Jovan Popovic" userId="36d16f4f131bc525" providerId="LiveId" clId="{A25F8B5A-BAAB-4A59-9F29-2C2BA289757F}" dt="2020-02-29T08:40:20.728" v="4468" actId="478"/>
          <ac:picMkLst>
            <pc:docMk/>
            <pc:sldMk cId="1159642360" sldId="338"/>
            <ac:picMk id="4" creationId="{0D005924-F91A-4484-906C-8ED97DE387B0}"/>
          </ac:picMkLst>
        </pc:picChg>
      </pc:sldChg>
      <pc:sldChg chg="modSp add mod">
        <pc:chgData name="Jovan Popovic" userId="36d16f4f131bc525" providerId="LiveId" clId="{A25F8B5A-BAAB-4A59-9F29-2C2BA289757F}" dt="2020-02-29T07:46:00.919" v="4058" actId="20577"/>
        <pc:sldMkLst>
          <pc:docMk/>
          <pc:sldMk cId="3898405925" sldId="2076137342"/>
        </pc:sldMkLst>
        <pc:spChg chg="mod">
          <ac:chgData name="Jovan Popovic" userId="36d16f4f131bc525" providerId="LiveId" clId="{A25F8B5A-BAAB-4A59-9F29-2C2BA289757F}" dt="2020-02-29T07:46:00.919" v="4058" actId="20577"/>
          <ac:spMkLst>
            <pc:docMk/>
            <pc:sldMk cId="3898405925" sldId="2076137342"/>
            <ac:spMk id="4" creationId="{D1681957-E776-42D6-87E6-B53FC28E26D4}"/>
          </ac:spMkLst>
        </pc:spChg>
        <pc:spChg chg="mod">
          <ac:chgData name="Jovan Popovic" userId="36d16f4f131bc525" providerId="LiveId" clId="{A25F8B5A-BAAB-4A59-9F29-2C2BA289757F}" dt="2020-02-28T20:42:22.186" v="3632" actId="6549"/>
          <ac:spMkLst>
            <pc:docMk/>
            <pc:sldMk cId="3898405925" sldId="2076137342"/>
            <ac:spMk id="5" creationId="{7188AC4E-8A3E-4366-933B-A5D56EB6ABAD}"/>
          </ac:spMkLst>
        </pc:spChg>
      </pc:sldChg>
      <pc:sldChg chg="delSp modSp add del mod">
        <pc:chgData name="Jovan Popovic" userId="36d16f4f131bc525" providerId="LiveId" clId="{A25F8B5A-BAAB-4A59-9F29-2C2BA289757F}" dt="2020-02-29T08:27:32.024" v="4204" actId="47"/>
        <pc:sldMkLst>
          <pc:docMk/>
          <pc:sldMk cId="3270700426" sldId="2076137344"/>
        </pc:sldMkLst>
        <pc:spChg chg="mod">
          <ac:chgData name="Jovan Popovic" userId="36d16f4f131bc525" providerId="LiveId" clId="{A25F8B5A-BAAB-4A59-9F29-2C2BA289757F}" dt="2020-02-28T19:47:06.555" v="3122" actId="6549"/>
          <ac:spMkLst>
            <pc:docMk/>
            <pc:sldMk cId="3270700426" sldId="2076137344"/>
            <ac:spMk id="2" creationId="{33CB3A11-CD30-4AFD-AE02-FABA5ADE957D}"/>
          </ac:spMkLst>
        </pc:spChg>
        <pc:picChg chg="del">
          <ac:chgData name="Jovan Popovic" userId="36d16f4f131bc525" providerId="LiveId" clId="{A25F8B5A-BAAB-4A59-9F29-2C2BA289757F}" dt="2020-02-29T08:27:26.215" v="4202" actId="21"/>
          <ac:picMkLst>
            <pc:docMk/>
            <pc:sldMk cId="3270700426" sldId="2076137344"/>
            <ac:picMk id="4" creationId="{68C21C54-F918-4DD7-9EC6-7017E22EE15E}"/>
          </ac:picMkLst>
        </pc:picChg>
      </pc:sldChg>
      <pc:sldChg chg="addSp delSp modSp new mod">
        <pc:chgData name="Jovan Popovic" userId="36d16f4f131bc525" providerId="LiveId" clId="{A25F8B5A-BAAB-4A59-9F29-2C2BA289757F}" dt="2020-02-29T07:34:42.230" v="3854" actId="20577"/>
        <pc:sldMkLst>
          <pc:docMk/>
          <pc:sldMk cId="1120586314" sldId="2076137345"/>
        </pc:sldMkLst>
        <pc:spChg chg="mod">
          <ac:chgData name="Jovan Popovic" userId="36d16f4f131bc525" providerId="LiveId" clId="{A25F8B5A-BAAB-4A59-9F29-2C2BA289757F}" dt="2020-02-29T07:34:42.230" v="3854" actId="20577"/>
          <ac:spMkLst>
            <pc:docMk/>
            <pc:sldMk cId="1120586314" sldId="2076137345"/>
            <ac:spMk id="2" creationId="{B36E5284-6868-4024-86AB-5ADA2A647A71}"/>
          </ac:spMkLst>
        </pc:spChg>
        <pc:spChg chg="del">
          <ac:chgData name="Jovan Popovic" userId="36d16f4f131bc525" providerId="LiveId" clId="{A25F8B5A-BAAB-4A59-9F29-2C2BA289757F}" dt="2020-02-28T19:58:36.919" v="3352" actId="478"/>
          <ac:spMkLst>
            <pc:docMk/>
            <pc:sldMk cId="1120586314" sldId="2076137345"/>
            <ac:spMk id="3" creationId="{EEDD78B9-EA36-40E7-88E8-7EAB5A84826D}"/>
          </ac:spMkLst>
        </pc:spChg>
        <pc:picChg chg="add mod">
          <ac:chgData name="Jovan Popovic" userId="36d16f4f131bc525" providerId="LiveId" clId="{A25F8B5A-BAAB-4A59-9F29-2C2BA289757F}" dt="2020-02-28T19:59:59.086" v="3361" actId="14100"/>
          <ac:picMkLst>
            <pc:docMk/>
            <pc:sldMk cId="1120586314" sldId="2076137345"/>
            <ac:picMk id="4" creationId="{35DFAEB6-7729-4ABB-8BF2-F4569E8FB8FA}"/>
          </ac:picMkLst>
        </pc:picChg>
        <pc:picChg chg="add mod">
          <ac:chgData name="Jovan Popovic" userId="36d16f4f131bc525" providerId="LiveId" clId="{A25F8B5A-BAAB-4A59-9F29-2C2BA289757F}" dt="2020-02-28T19:58:48.146" v="3355" actId="14100"/>
          <ac:picMkLst>
            <pc:docMk/>
            <pc:sldMk cId="1120586314" sldId="2076137345"/>
            <ac:picMk id="1026" creationId="{A37C7085-F197-4269-AA58-BCF3F32408EE}"/>
          </ac:picMkLst>
        </pc:picChg>
      </pc:sldChg>
      <pc:sldChg chg="modSp add mod">
        <pc:chgData name="Jovan Popovic" userId="36d16f4f131bc525" providerId="LiveId" clId="{A25F8B5A-BAAB-4A59-9F29-2C2BA289757F}" dt="2020-02-29T09:42:55.973" v="5147" actId="6549"/>
        <pc:sldMkLst>
          <pc:docMk/>
          <pc:sldMk cId="1815222971" sldId="2076137346"/>
        </pc:sldMkLst>
        <pc:spChg chg="mod">
          <ac:chgData name="Jovan Popovic" userId="36d16f4f131bc525" providerId="LiveId" clId="{A25F8B5A-BAAB-4A59-9F29-2C2BA289757F}" dt="2020-02-28T20:03:18.408" v="3365"/>
          <ac:spMkLst>
            <pc:docMk/>
            <pc:sldMk cId="1815222971" sldId="2076137346"/>
            <ac:spMk id="4" creationId="{FAF2366C-408B-47DE-9B5D-F57496E2E9BE}"/>
          </ac:spMkLst>
        </pc:spChg>
        <pc:spChg chg="mod">
          <ac:chgData name="Jovan Popovic" userId="36d16f4f131bc525" providerId="LiveId" clId="{A25F8B5A-BAAB-4A59-9F29-2C2BA289757F}" dt="2020-02-29T09:42:55.973" v="5147" actId="6549"/>
          <ac:spMkLst>
            <pc:docMk/>
            <pc:sldMk cId="1815222971" sldId="2076137346"/>
            <ac:spMk id="5" creationId="{D8421790-2B5F-4809-BA84-7F8B63FC5E24}"/>
          </ac:spMkLst>
        </pc:spChg>
      </pc:sldChg>
      <pc:sldChg chg="add">
        <pc:chgData name="Jovan Popovic" userId="36d16f4f131bc525" providerId="LiveId" clId="{A25F8B5A-BAAB-4A59-9F29-2C2BA289757F}" dt="2020-02-28T20:03:08.294" v="3364"/>
        <pc:sldMkLst>
          <pc:docMk/>
          <pc:sldMk cId="3549447317" sldId="2076137347"/>
        </pc:sldMkLst>
      </pc:sldChg>
      <pc:sldChg chg="addSp delSp modSp new del mod ord modClrScheme chgLayout">
        <pc:chgData name="Jovan Popovic" userId="36d16f4f131bc525" providerId="LiveId" clId="{A25F8B5A-BAAB-4A59-9F29-2C2BA289757F}" dt="2020-02-29T07:41:06.296" v="3982" actId="47"/>
        <pc:sldMkLst>
          <pc:docMk/>
          <pc:sldMk cId="271453129" sldId="2076137348"/>
        </pc:sldMkLst>
        <pc:spChg chg="del mod ord">
          <ac:chgData name="Jovan Popovic" userId="36d16f4f131bc525" providerId="LiveId" clId="{A25F8B5A-BAAB-4A59-9F29-2C2BA289757F}" dt="2020-02-28T20:40:31.833" v="3438" actId="700"/>
          <ac:spMkLst>
            <pc:docMk/>
            <pc:sldMk cId="271453129" sldId="2076137348"/>
            <ac:spMk id="2" creationId="{B1EA077F-CD80-46BD-B11C-E2334DBE8CBA}"/>
          </ac:spMkLst>
        </pc:spChg>
        <pc:spChg chg="del mod ord">
          <ac:chgData name="Jovan Popovic" userId="36d16f4f131bc525" providerId="LiveId" clId="{A25F8B5A-BAAB-4A59-9F29-2C2BA289757F}" dt="2020-02-28T20:40:31.833" v="3438" actId="700"/>
          <ac:spMkLst>
            <pc:docMk/>
            <pc:sldMk cId="271453129" sldId="2076137348"/>
            <ac:spMk id="3" creationId="{9F0288E7-77DD-4E8B-8042-0C927A6ABA45}"/>
          </ac:spMkLst>
        </pc:spChg>
        <pc:spChg chg="add mod ord">
          <ac:chgData name="Jovan Popovic" userId="36d16f4f131bc525" providerId="LiveId" clId="{A25F8B5A-BAAB-4A59-9F29-2C2BA289757F}" dt="2020-02-28T20:40:40.550" v="3464" actId="20577"/>
          <ac:spMkLst>
            <pc:docMk/>
            <pc:sldMk cId="271453129" sldId="2076137348"/>
            <ac:spMk id="4" creationId="{35EF3FD3-4CB5-4310-9B01-BA105CBD4266}"/>
          </ac:spMkLst>
        </pc:spChg>
        <pc:spChg chg="add mod ord">
          <ac:chgData name="Jovan Popovic" userId="36d16f4f131bc525" providerId="LiveId" clId="{A25F8B5A-BAAB-4A59-9F29-2C2BA289757F}" dt="2020-02-28T20:40:31.833" v="3438" actId="700"/>
          <ac:spMkLst>
            <pc:docMk/>
            <pc:sldMk cId="271453129" sldId="2076137348"/>
            <ac:spMk id="5" creationId="{C1CE03A0-C90C-4C39-84D0-23D615ABDCC8}"/>
          </ac:spMkLst>
        </pc:spChg>
      </pc:sldChg>
      <pc:sldChg chg="modSp add del mod">
        <pc:chgData name="Jovan Popovic" userId="36d16f4f131bc525" providerId="LiveId" clId="{A25F8B5A-BAAB-4A59-9F29-2C2BA289757F}" dt="2020-02-29T07:44:55.977" v="4005" actId="47"/>
        <pc:sldMkLst>
          <pc:docMk/>
          <pc:sldMk cId="1943706430" sldId="2076137349"/>
        </pc:sldMkLst>
        <pc:spChg chg="mod">
          <ac:chgData name="Jovan Popovic" userId="36d16f4f131bc525" providerId="LiveId" clId="{A25F8B5A-BAAB-4A59-9F29-2C2BA289757F}" dt="2020-02-28T20:41:01.859" v="3481" actId="20577"/>
          <ac:spMkLst>
            <pc:docMk/>
            <pc:sldMk cId="1943706430" sldId="2076137349"/>
            <ac:spMk id="4" creationId="{35EF3FD3-4CB5-4310-9B01-BA105CBD4266}"/>
          </ac:spMkLst>
        </pc:spChg>
      </pc:sldChg>
      <pc:sldChg chg="addSp modSp new mod">
        <pc:chgData name="Jovan Popovic" userId="36d16f4f131bc525" providerId="LiveId" clId="{A25F8B5A-BAAB-4A59-9F29-2C2BA289757F}" dt="2020-02-28T21:18:46.961" v="3796" actId="20577"/>
        <pc:sldMkLst>
          <pc:docMk/>
          <pc:sldMk cId="2156852312" sldId="2076137350"/>
        </pc:sldMkLst>
        <pc:spChg chg="mod">
          <ac:chgData name="Jovan Popovic" userId="36d16f4f131bc525" providerId="LiveId" clId="{A25F8B5A-BAAB-4A59-9F29-2C2BA289757F}" dt="2020-02-28T21:16:20.181" v="3778" actId="20577"/>
          <ac:spMkLst>
            <pc:docMk/>
            <pc:sldMk cId="2156852312" sldId="2076137350"/>
            <ac:spMk id="2" creationId="{9C8B6394-61B3-4318-BC86-AB761755D969}"/>
          </ac:spMkLst>
        </pc:spChg>
        <pc:spChg chg="mod">
          <ac:chgData name="Jovan Popovic" userId="36d16f4f131bc525" providerId="LiveId" clId="{A25F8B5A-BAAB-4A59-9F29-2C2BA289757F}" dt="2020-02-28T21:18:36.742" v="3789" actId="27636"/>
          <ac:spMkLst>
            <pc:docMk/>
            <pc:sldMk cId="2156852312" sldId="2076137350"/>
            <ac:spMk id="3" creationId="{545C2EE8-0DBF-4FD9-83BD-8B19E2113EB5}"/>
          </ac:spMkLst>
        </pc:spChg>
        <pc:spChg chg="add mod">
          <ac:chgData name="Jovan Popovic" userId="36d16f4f131bc525" providerId="LiveId" clId="{A25F8B5A-BAAB-4A59-9F29-2C2BA289757F}" dt="2020-02-28T21:18:46.961" v="3796" actId="20577"/>
          <ac:spMkLst>
            <pc:docMk/>
            <pc:sldMk cId="2156852312" sldId="2076137350"/>
            <ac:spMk id="4" creationId="{8C94DA3A-56AD-4243-B9DD-FC8E74471AD4}"/>
          </ac:spMkLst>
        </pc:spChg>
      </pc:sldChg>
      <pc:sldChg chg="add">
        <pc:chgData name="Jovan Popovic" userId="36d16f4f131bc525" providerId="LiveId" clId="{A25F8B5A-BAAB-4A59-9F29-2C2BA289757F}" dt="2020-02-28T22:22:29.009" v="3806"/>
        <pc:sldMkLst>
          <pc:docMk/>
          <pc:sldMk cId="2915974777" sldId="2076137351"/>
        </pc:sldMkLst>
      </pc:sldChg>
      <pc:sldChg chg="modSp add mod">
        <pc:chgData name="Jovan Popovic" userId="36d16f4f131bc525" providerId="LiveId" clId="{A25F8B5A-BAAB-4A59-9F29-2C2BA289757F}" dt="2020-02-29T07:33:18.836" v="3843" actId="20577"/>
        <pc:sldMkLst>
          <pc:docMk/>
          <pc:sldMk cId="1665131958" sldId="2076137352"/>
        </pc:sldMkLst>
        <pc:spChg chg="mod">
          <ac:chgData name="Jovan Popovic" userId="36d16f4f131bc525" providerId="LiveId" clId="{A25F8B5A-BAAB-4A59-9F29-2C2BA289757F}" dt="2020-02-29T07:33:18.836" v="3843" actId="20577"/>
          <ac:spMkLst>
            <pc:docMk/>
            <pc:sldMk cId="1665131958" sldId="2076137352"/>
            <ac:spMk id="4" creationId="{E24BB925-08D0-468C-BCD0-D5E6EBFFD801}"/>
          </ac:spMkLst>
        </pc:spChg>
        <pc:spChg chg="mod">
          <ac:chgData name="Jovan Popovic" userId="36d16f4f131bc525" providerId="LiveId" clId="{A25F8B5A-BAAB-4A59-9F29-2C2BA289757F}" dt="2020-02-29T07:33:06.685" v="3820" actId="20577"/>
          <ac:spMkLst>
            <pc:docMk/>
            <pc:sldMk cId="1665131958" sldId="2076137352"/>
            <ac:spMk id="5" creationId="{251DE2A5-2400-4B1D-91D8-D1E81879A4EB}"/>
          </ac:spMkLst>
        </pc:spChg>
      </pc:sldChg>
      <pc:sldChg chg="addSp delSp modSp add mod modClrScheme chgLayout">
        <pc:chgData name="Jovan Popovic" userId="36d16f4f131bc525" providerId="LiveId" clId="{A25F8B5A-BAAB-4A59-9F29-2C2BA289757F}" dt="2020-02-29T07:37:38.569" v="3931"/>
        <pc:sldMkLst>
          <pc:docMk/>
          <pc:sldMk cId="1617743867" sldId="2076137353"/>
        </pc:sldMkLst>
        <pc:spChg chg="add del mod">
          <ac:chgData name="Jovan Popovic" userId="36d16f4f131bc525" providerId="LiveId" clId="{A25F8B5A-BAAB-4A59-9F29-2C2BA289757F}" dt="2020-02-29T07:37:14.379" v="3929" actId="478"/>
          <ac:spMkLst>
            <pc:docMk/>
            <pc:sldMk cId="1617743867" sldId="2076137353"/>
            <ac:spMk id="3" creationId="{BEBDB05C-58A0-4E0E-97A0-D09D6FD0E358}"/>
          </ac:spMkLst>
        </pc:spChg>
        <pc:spChg chg="mod ord">
          <ac:chgData name="Jovan Popovic" userId="36d16f4f131bc525" providerId="LiveId" clId="{A25F8B5A-BAAB-4A59-9F29-2C2BA289757F}" dt="2020-02-29T07:37:38.569" v="3931"/>
          <ac:spMkLst>
            <pc:docMk/>
            <pc:sldMk cId="1617743867" sldId="2076137353"/>
            <ac:spMk id="4" creationId="{E24BB925-08D0-468C-BCD0-D5E6EBFFD801}"/>
          </ac:spMkLst>
        </pc:spChg>
        <pc:spChg chg="add del mod ord">
          <ac:chgData name="Jovan Popovic" userId="36d16f4f131bc525" providerId="LiveId" clId="{A25F8B5A-BAAB-4A59-9F29-2C2BA289757F}" dt="2020-02-29T07:37:23.143" v="3930"/>
          <ac:spMkLst>
            <pc:docMk/>
            <pc:sldMk cId="1617743867" sldId="2076137353"/>
            <ac:spMk id="5" creationId="{251DE2A5-2400-4B1D-91D8-D1E81879A4EB}"/>
          </ac:spMkLst>
        </pc:spChg>
      </pc:sldChg>
      <pc:sldChg chg="addSp delSp modSp add mod">
        <pc:chgData name="Jovan Popovic" userId="36d16f4f131bc525" providerId="LiveId" clId="{A25F8B5A-BAAB-4A59-9F29-2C2BA289757F}" dt="2020-02-29T07:41:14.390" v="3985" actId="403"/>
        <pc:sldMkLst>
          <pc:docMk/>
          <pc:sldMk cId="432757073" sldId="2076137354"/>
        </pc:sldMkLst>
        <pc:spChg chg="add del mod">
          <ac:chgData name="Jovan Popovic" userId="36d16f4f131bc525" providerId="LiveId" clId="{A25F8B5A-BAAB-4A59-9F29-2C2BA289757F}" dt="2020-02-29T07:40:55.230" v="3980" actId="478"/>
          <ac:spMkLst>
            <pc:docMk/>
            <pc:sldMk cId="432757073" sldId="2076137354"/>
            <ac:spMk id="3" creationId="{A1D6E404-A84E-4905-A4F0-FDC5597DC209}"/>
          </ac:spMkLst>
        </pc:spChg>
        <pc:spChg chg="mod">
          <ac:chgData name="Jovan Popovic" userId="36d16f4f131bc525" providerId="LiveId" clId="{A25F8B5A-BAAB-4A59-9F29-2C2BA289757F}" dt="2020-02-29T07:41:14.390" v="3985" actId="403"/>
          <ac:spMkLst>
            <pc:docMk/>
            <pc:sldMk cId="432757073" sldId="2076137354"/>
            <ac:spMk id="4" creationId="{E24BB925-08D0-468C-BCD0-D5E6EBFFD801}"/>
          </ac:spMkLst>
        </pc:spChg>
        <pc:spChg chg="del">
          <ac:chgData name="Jovan Popovic" userId="36d16f4f131bc525" providerId="LiveId" clId="{A25F8B5A-BAAB-4A59-9F29-2C2BA289757F}" dt="2020-02-29T07:40:51.872" v="3979" actId="478"/>
          <ac:spMkLst>
            <pc:docMk/>
            <pc:sldMk cId="432757073" sldId="2076137354"/>
            <ac:spMk id="5" creationId="{251DE2A5-2400-4B1D-91D8-D1E81879A4EB}"/>
          </ac:spMkLst>
        </pc:spChg>
      </pc:sldChg>
      <pc:sldChg chg="modSp add mod">
        <pc:chgData name="Jovan Popovic" userId="36d16f4f131bc525" providerId="LiveId" clId="{A25F8B5A-BAAB-4A59-9F29-2C2BA289757F}" dt="2020-02-29T07:44:52.619" v="4004" actId="20577"/>
        <pc:sldMkLst>
          <pc:docMk/>
          <pc:sldMk cId="1337723258" sldId="2076137355"/>
        </pc:sldMkLst>
        <pc:spChg chg="mod">
          <ac:chgData name="Jovan Popovic" userId="36d16f4f131bc525" providerId="LiveId" clId="{A25F8B5A-BAAB-4A59-9F29-2C2BA289757F}" dt="2020-02-29T07:44:52.619" v="4004" actId="20577"/>
          <ac:spMkLst>
            <pc:docMk/>
            <pc:sldMk cId="1337723258" sldId="2076137355"/>
            <ac:spMk id="4" creationId="{E24BB925-08D0-468C-BCD0-D5E6EBFFD801}"/>
          </ac:spMkLst>
        </pc:spChg>
      </pc:sldChg>
      <pc:sldChg chg="new del">
        <pc:chgData name="Jovan Popovic" userId="36d16f4f131bc525" providerId="LiveId" clId="{A25F8B5A-BAAB-4A59-9F29-2C2BA289757F}" dt="2020-02-29T08:09:57.628" v="4074" actId="47"/>
        <pc:sldMkLst>
          <pc:docMk/>
          <pc:sldMk cId="1068380893" sldId="2076137356"/>
        </pc:sldMkLst>
      </pc:sldChg>
      <pc:sldChg chg="addSp delSp modSp add mod">
        <pc:chgData name="Jovan Popovic" userId="36d16f4f131bc525" providerId="LiveId" clId="{A25F8B5A-BAAB-4A59-9F29-2C2BA289757F}" dt="2020-02-29T09:04:41.445" v="4972" actId="20577"/>
        <pc:sldMkLst>
          <pc:docMk/>
          <pc:sldMk cId="1561317624" sldId="2076137357"/>
        </pc:sldMkLst>
        <pc:spChg chg="add del mod">
          <ac:chgData name="Jovan Popovic" userId="36d16f4f131bc525" providerId="LiveId" clId="{A25F8B5A-BAAB-4A59-9F29-2C2BA289757F}" dt="2020-02-29T08:10:06.906" v="4076" actId="478"/>
          <ac:spMkLst>
            <pc:docMk/>
            <pc:sldMk cId="1561317624" sldId="2076137357"/>
            <ac:spMk id="3" creationId="{B954028A-2935-441A-894A-59D927DAD9B8}"/>
          </ac:spMkLst>
        </pc:spChg>
        <pc:spChg chg="mod">
          <ac:chgData name="Jovan Popovic" userId="36d16f4f131bc525" providerId="LiveId" clId="{A25F8B5A-BAAB-4A59-9F29-2C2BA289757F}" dt="2020-02-29T09:04:41.445" v="4972" actId="20577"/>
          <ac:spMkLst>
            <pc:docMk/>
            <pc:sldMk cId="1561317624" sldId="2076137357"/>
            <ac:spMk id="4" creationId="{E24BB925-08D0-468C-BCD0-D5E6EBFFD801}"/>
          </ac:spMkLst>
        </pc:spChg>
        <pc:spChg chg="del">
          <ac:chgData name="Jovan Popovic" userId="36d16f4f131bc525" providerId="LiveId" clId="{A25F8B5A-BAAB-4A59-9F29-2C2BA289757F}" dt="2020-02-29T08:10:03.163" v="4075" actId="478"/>
          <ac:spMkLst>
            <pc:docMk/>
            <pc:sldMk cId="1561317624" sldId="2076137357"/>
            <ac:spMk id="5" creationId="{251DE2A5-2400-4B1D-91D8-D1E81879A4EB}"/>
          </ac:spMkLst>
        </pc:spChg>
        <pc:picChg chg="add mod">
          <ac:chgData name="Jovan Popovic" userId="36d16f4f131bc525" providerId="LiveId" clId="{A25F8B5A-BAAB-4A59-9F29-2C2BA289757F}" dt="2020-02-29T08:15:27.016" v="4153" actId="1036"/>
          <ac:picMkLst>
            <pc:docMk/>
            <pc:sldMk cId="1561317624" sldId="2076137357"/>
            <ac:picMk id="2050" creationId="{2C7A01EE-A6C5-424D-BB1C-83E999D4E800}"/>
          </ac:picMkLst>
        </pc:picChg>
      </pc:sldChg>
      <pc:sldChg chg="addSp delSp modSp add mod">
        <pc:chgData name="Jovan Popovic" userId="36d16f4f131bc525" providerId="LiveId" clId="{A25F8B5A-BAAB-4A59-9F29-2C2BA289757F}" dt="2020-02-29T08:25:23.921" v="4196" actId="1076"/>
        <pc:sldMkLst>
          <pc:docMk/>
          <pc:sldMk cId="4125288324" sldId="2076137358"/>
        </pc:sldMkLst>
        <pc:spChg chg="add del mod">
          <ac:chgData name="Jovan Popovic" userId="36d16f4f131bc525" providerId="LiveId" clId="{A25F8B5A-BAAB-4A59-9F29-2C2BA289757F}" dt="2020-02-29T08:25:13.109" v="4194" actId="478"/>
          <ac:spMkLst>
            <pc:docMk/>
            <pc:sldMk cId="4125288324" sldId="2076137358"/>
            <ac:spMk id="3" creationId="{8274331A-2604-4B10-8875-12AE20F79D48}"/>
          </ac:spMkLst>
        </pc:spChg>
        <pc:spChg chg="mod">
          <ac:chgData name="Jovan Popovic" userId="36d16f4f131bc525" providerId="LiveId" clId="{A25F8B5A-BAAB-4A59-9F29-2C2BA289757F}" dt="2020-02-29T08:25:05.707" v="4192" actId="20577"/>
          <ac:spMkLst>
            <pc:docMk/>
            <pc:sldMk cId="4125288324" sldId="2076137358"/>
            <ac:spMk id="4" creationId="{E24BB925-08D0-468C-BCD0-D5E6EBFFD801}"/>
          </ac:spMkLst>
        </pc:spChg>
        <pc:spChg chg="del">
          <ac:chgData name="Jovan Popovic" userId="36d16f4f131bc525" providerId="LiveId" clId="{A25F8B5A-BAAB-4A59-9F29-2C2BA289757F}" dt="2020-02-29T08:25:09.061" v="4193" actId="478"/>
          <ac:spMkLst>
            <pc:docMk/>
            <pc:sldMk cId="4125288324" sldId="2076137358"/>
            <ac:spMk id="5" creationId="{251DE2A5-2400-4B1D-91D8-D1E81879A4EB}"/>
          </ac:spMkLst>
        </pc:spChg>
        <pc:grpChg chg="add mod">
          <ac:chgData name="Jovan Popovic" userId="36d16f4f131bc525" providerId="LiveId" clId="{A25F8B5A-BAAB-4A59-9F29-2C2BA289757F}" dt="2020-02-29T08:25:23.921" v="4196" actId="1076"/>
          <ac:grpSpMkLst>
            <pc:docMk/>
            <pc:sldMk cId="4125288324" sldId="2076137358"/>
            <ac:grpSpMk id="6" creationId="{25495CEC-1C66-412E-AAFF-72CCF3582DB1}"/>
          </ac:grpSpMkLst>
        </pc:grpChg>
      </pc:sldChg>
      <pc:sldChg chg="addSp delSp modSp add mod">
        <pc:chgData name="Jovan Popovic" userId="36d16f4f131bc525" providerId="LiveId" clId="{A25F8B5A-BAAB-4A59-9F29-2C2BA289757F}" dt="2020-02-29T08:27:29.493" v="4203"/>
        <pc:sldMkLst>
          <pc:docMk/>
          <pc:sldMk cId="1387428068" sldId="2076137359"/>
        </pc:sldMkLst>
        <pc:spChg chg="mod">
          <ac:chgData name="Jovan Popovic" userId="36d16f4f131bc525" providerId="LiveId" clId="{A25F8B5A-BAAB-4A59-9F29-2C2BA289757F}" dt="2020-02-29T08:27:20.994" v="4200" actId="20577"/>
          <ac:spMkLst>
            <pc:docMk/>
            <pc:sldMk cId="1387428068" sldId="2076137359"/>
            <ac:spMk id="4" creationId="{E24BB925-08D0-468C-BCD0-D5E6EBFFD801}"/>
          </ac:spMkLst>
        </pc:spChg>
        <pc:grpChg chg="del">
          <ac:chgData name="Jovan Popovic" userId="36d16f4f131bc525" providerId="LiveId" clId="{A25F8B5A-BAAB-4A59-9F29-2C2BA289757F}" dt="2020-02-29T08:27:22.560" v="4201" actId="478"/>
          <ac:grpSpMkLst>
            <pc:docMk/>
            <pc:sldMk cId="1387428068" sldId="2076137359"/>
            <ac:grpSpMk id="6" creationId="{25495CEC-1C66-412E-AAFF-72CCF3582DB1}"/>
          </ac:grpSpMkLst>
        </pc:grpChg>
        <pc:picChg chg="add">
          <ac:chgData name="Jovan Popovic" userId="36d16f4f131bc525" providerId="LiveId" clId="{A25F8B5A-BAAB-4A59-9F29-2C2BA289757F}" dt="2020-02-29T08:27:29.493" v="4203"/>
          <ac:picMkLst>
            <pc:docMk/>
            <pc:sldMk cId="1387428068" sldId="2076137359"/>
            <ac:picMk id="9" creationId="{2F01A308-8E2E-4526-B790-38A8922801CA}"/>
          </ac:picMkLst>
        </pc:picChg>
      </pc:sldChg>
      <pc:sldChg chg="addSp delSp modSp add mod">
        <pc:chgData name="Jovan Popovic" userId="36d16f4f131bc525" providerId="LiveId" clId="{A25F8B5A-BAAB-4A59-9F29-2C2BA289757F}" dt="2020-02-29T08:41:25.485" v="4482"/>
        <pc:sldMkLst>
          <pc:docMk/>
          <pc:sldMk cId="2470543124" sldId="2076137360"/>
        </pc:sldMkLst>
        <pc:spChg chg="mod">
          <ac:chgData name="Jovan Popovic" userId="36d16f4f131bc525" providerId="LiveId" clId="{A25F8B5A-BAAB-4A59-9F29-2C2BA289757F}" dt="2020-02-29T08:40:44.841" v="4479" actId="20577"/>
          <ac:spMkLst>
            <pc:docMk/>
            <pc:sldMk cId="2470543124" sldId="2076137360"/>
            <ac:spMk id="4" creationId="{E24BB925-08D0-468C-BCD0-D5E6EBFFD801}"/>
          </ac:spMkLst>
        </pc:spChg>
        <pc:spChg chg="add">
          <ac:chgData name="Jovan Popovic" userId="36d16f4f131bc525" providerId="LiveId" clId="{A25F8B5A-BAAB-4A59-9F29-2C2BA289757F}" dt="2020-02-29T08:41:25.485" v="4482"/>
          <ac:spMkLst>
            <pc:docMk/>
            <pc:sldMk cId="2470543124" sldId="2076137360"/>
            <ac:spMk id="5" creationId="{DBA7CDED-AB49-4ED8-93E1-C4F0E7DC609E}"/>
          </ac:spMkLst>
        </pc:spChg>
        <pc:picChg chg="del">
          <ac:chgData name="Jovan Popovic" userId="36d16f4f131bc525" providerId="LiveId" clId="{A25F8B5A-BAAB-4A59-9F29-2C2BA289757F}" dt="2020-02-29T08:40:47.636" v="4480" actId="478"/>
          <ac:picMkLst>
            <pc:docMk/>
            <pc:sldMk cId="2470543124" sldId="2076137360"/>
            <ac:picMk id="9" creationId="{2F01A308-8E2E-4526-B790-38A8922801CA}"/>
          </ac:picMkLst>
        </pc:picChg>
      </pc:sldChg>
      <pc:sldChg chg="add del">
        <pc:chgData name="Jovan Popovic" userId="36d16f4f131bc525" providerId="LiveId" clId="{A25F8B5A-BAAB-4A59-9F29-2C2BA289757F}" dt="2020-02-29T09:11:55.820" v="5064" actId="47"/>
        <pc:sldMkLst>
          <pc:docMk/>
          <pc:sldMk cId="679158954" sldId="2076137361"/>
        </pc:sldMkLst>
      </pc:sldChg>
      <pc:sldChg chg="add del">
        <pc:chgData name="Jovan Popovic" userId="36d16f4f131bc525" providerId="LiveId" clId="{A25F8B5A-BAAB-4A59-9F29-2C2BA289757F}" dt="2020-02-29T08:41:41.621" v="4485" actId="47"/>
        <pc:sldMkLst>
          <pc:docMk/>
          <pc:sldMk cId="3464968864" sldId="2076137361"/>
        </pc:sldMkLst>
      </pc:sldChg>
      <pc:sldChg chg="modSp add mod">
        <pc:chgData name="Jovan Popovic" userId="36d16f4f131bc525" providerId="LiveId" clId="{A25F8B5A-BAAB-4A59-9F29-2C2BA289757F}" dt="2020-02-29T09:11:00.594" v="5063" actId="20577"/>
        <pc:sldMkLst>
          <pc:docMk/>
          <pc:sldMk cId="1287357881" sldId="2076137362"/>
        </pc:sldMkLst>
        <pc:spChg chg="mod">
          <ac:chgData name="Jovan Popovic" userId="36d16f4f131bc525" providerId="LiveId" clId="{A25F8B5A-BAAB-4A59-9F29-2C2BA289757F}" dt="2020-02-29T09:11:00.594" v="5063" actId="20577"/>
          <ac:spMkLst>
            <pc:docMk/>
            <pc:sldMk cId="1287357881" sldId="2076137362"/>
            <ac:spMk id="3" creationId="{4124B421-58E6-45D2-816D-7035DC4ED0F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1782AF-4B65-4769-8320-BC830619C14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61F698-E8E3-44A4-BC40-4072370C8ABE}">
      <dgm:prSet phldrT="[Text]"/>
      <dgm:spPr/>
      <dgm:t>
        <a:bodyPr/>
        <a:lstStyle/>
        <a:p>
          <a:r>
            <a:rPr lang="en-US" dirty="0"/>
            <a:t>JSON</a:t>
          </a:r>
        </a:p>
      </dgm:t>
    </dgm:pt>
    <dgm:pt modelId="{AAEBF31E-9224-4E2E-BDF3-1C238ACF7052}" type="parTrans" cxnId="{8055B7B7-403D-40DF-98DA-598FD479969D}">
      <dgm:prSet/>
      <dgm:spPr/>
      <dgm:t>
        <a:bodyPr/>
        <a:lstStyle/>
        <a:p>
          <a:endParaRPr lang="en-US"/>
        </a:p>
      </dgm:t>
    </dgm:pt>
    <dgm:pt modelId="{B1E1152E-D159-4D8B-9984-18C1C245D8CB}" type="sibTrans" cxnId="{8055B7B7-403D-40DF-98DA-598FD479969D}">
      <dgm:prSet/>
      <dgm:spPr/>
      <dgm:t>
        <a:bodyPr/>
        <a:lstStyle/>
        <a:p>
          <a:endParaRPr lang="en-US"/>
        </a:p>
      </dgm:t>
    </dgm:pt>
    <dgm:pt modelId="{D8D9D1B0-B485-4A9B-A53D-638AEFD84F36}">
      <dgm:prSet phldrT="[Text]" custT="1"/>
      <dgm:spPr/>
      <dgm:t>
        <a:bodyPr/>
        <a:lstStyle/>
        <a:p>
          <a:r>
            <a:rPr lang="en-US" sz="1400" dirty="0"/>
            <a:t>De-normalization</a:t>
          </a:r>
        </a:p>
      </dgm:t>
    </dgm:pt>
    <dgm:pt modelId="{DAC1F91A-1F6D-4674-A1A0-7BFF87CCA374}" type="parTrans" cxnId="{75D38CAA-92B1-4FDC-A997-C0BE80BD71AC}">
      <dgm:prSet/>
      <dgm:spPr/>
      <dgm:t>
        <a:bodyPr/>
        <a:lstStyle/>
        <a:p>
          <a:endParaRPr lang="en-US"/>
        </a:p>
      </dgm:t>
    </dgm:pt>
    <dgm:pt modelId="{AB39C184-BE9F-486A-866D-B83FD67C9C9D}" type="sibTrans" cxnId="{75D38CAA-92B1-4FDC-A997-C0BE80BD71AC}">
      <dgm:prSet/>
      <dgm:spPr/>
      <dgm:t>
        <a:bodyPr/>
        <a:lstStyle/>
        <a:p>
          <a:endParaRPr lang="en-US"/>
        </a:p>
      </dgm:t>
    </dgm:pt>
    <dgm:pt modelId="{EC9B051C-352B-467F-9155-9F659CEC60E9}">
      <dgm:prSet phldrT="[Text]"/>
      <dgm:spPr/>
      <dgm:t>
        <a:bodyPr/>
        <a:lstStyle/>
        <a:p>
          <a:r>
            <a:rPr lang="en-US" dirty="0"/>
            <a:t>Graph</a:t>
          </a:r>
        </a:p>
      </dgm:t>
    </dgm:pt>
    <dgm:pt modelId="{5B6CF134-5B7E-407E-B399-B86989DEDB46}" type="parTrans" cxnId="{0C2BA01E-00A8-44C4-A6D1-FFE71BDA4E77}">
      <dgm:prSet/>
      <dgm:spPr/>
      <dgm:t>
        <a:bodyPr/>
        <a:lstStyle/>
        <a:p>
          <a:endParaRPr lang="en-US"/>
        </a:p>
      </dgm:t>
    </dgm:pt>
    <dgm:pt modelId="{6679AC7F-ED3B-43BD-A126-882A541493E1}" type="sibTrans" cxnId="{0C2BA01E-00A8-44C4-A6D1-FFE71BDA4E77}">
      <dgm:prSet/>
      <dgm:spPr/>
      <dgm:t>
        <a:bodyPr/>
        <a:lstStyle/>
        <a:p>
          <a:endParaRPr lang="en-US"/>
        </a:p>
      </dgm:t>
    </dgm:pt>
    <dgm:pt modelId="{ECE44974-D09C-4013-8CF5-4A7908D0FB48}">
      <dgm:prSet phldrT="[Text]" custT="1"/>
      <dgm:spPr/>
      <dgm:t>
        <a:bodyPr/>
        <a:lstStyle/>
        <a:p>
          <a:r>
            <a:rPr lang="en-US" sz="1600" dirty="0"/>
            <a:t>Neo4J query</a:t>
          </a:r>
        </a:p>
      </dgm:t>
    </dgm:pt>
    <dgm:pt modelId="{29B2C7A8-0729-423F-A0AF-346051845F56}" type="parTrans" cxnId="{AB495932-FCF7-4242-AA49-1370782FD493}">
      <dgm:prSet/>
      <dgm:spPr/>
      <dgm:t>
        <a:bodyPr/>
        <a:lstStyle/>
        <a:p>
          <a:endParaRPr lang="en-US"/>
        </a:p>
      </dgm:t>
    </dgm:pt>
    <dgm:pt modelId="{5372162E-D643-49B7-AACB-B94979B2C408}" type="sibTrans" cxnId="{AB495932-FCF7-4242-AA49-1370782FD493}">
      <dgm:prSet/>
      <dgm:spPr/>
      <dgm:t>
        <a:bodyPr/>
        <a:lstStyle/>
        <a:p>
          <a:endParaRPr lang="en-US"/>
        </a:p>
      </dgm:t>
    </dgm:pt>
    <dgm:pt modelId="{E7047722-0E3D-446C-A71C-0D8324BADF18}">
      <dgm:prSet phldrT="[Text]"/>
      <dgm:spPr/>
      <dgm:t>
        <a:bodyPr/>
        <a:lstStyle/>
        <a:p>
          <a:r>
            <a:rPr lang="en-US" dirty="0"/>
            <a:t>Spatial</a:t>
          </a:r>
        </a:p>
      </dgm:t>
    </dgm:pt>
    <dgm:pt modelId="{42974058-8F4A-489F-B5C8-89DC27F8090E}" type="parTrans" cxnId="{7326D2C9-8456-4AB4-8670-469546FFA28E}">
      <dgm:prSet/>
      <dgm:spPr/>
      <dgm:t>
        <a:bodyPr/>
        <a:lstStyle/>
        <a:p>
          <a:endParaRPr lang="en-US"/>
        </a:p>
      </dgm:t>
    </dgm:pt>
    <dgm:pt modelId="{0D266A84-6659-4BD2-BE2C-8787198667FC}" type="sibTrans" cxnId="{7326D2C9-8456-4AB4-8670-469546FFA28E}">
      <dgm:prSet/>
      <dgm:spPr/>
      <dgm:t>
        <a:bodyPr/>
        <a:lstStyle/>
        <a:p>
          <a:endParaRPr lang="en-US"/>
        </a:p>
      </dgm:t>
    </dgm:pt>
    <dgm:pt modelId="{C31373A9-03A5-4805-AC0C-775D58A55B5F}">
      <dgm:prSet phldrT="[Text]"/>
      <dgm:spPr/>
      <dgm:t>
        <a:bodyPr/>
        <a:lstStyle/>
        <a:p>
          <a:r>
            <a:rPr lang="en-US" dirty="0"/>
            <a:t>Spatial queries</a:t>
          </a:r>
        </a:p>
      </dgm:t>
    </dgm:pt>
    <dgm:pt modelId="{71E43A72-ABA2-4BD0-ADF2-1AB8742742A0}" type="parTrans" cxnId="{1740C256-87F5-4A30-8D74-4C14D1AC6EB2}">
      <dgm:prSet/>
      <dgm:spPr/>
      <dgm:t>
        <a:bodyPr/>
        <a:lstStyle/>
        <a:p>
          <a:endParaRPr lang="en-US"/>
        </a:p>
      </dgm:t>
    </dgm:pt>
    <dgm:pt modelId="{5097C22B-D419-4214-97B4-B7A335355056}" type="sibTrans" cxnId="{1740C256-87F5-4A30-8D74-4C14D1AC6EB2}">
      <dgm:prSet/>
      <dgm:spPr/>
      <dgm:t>
        <a:bodyPr/>
        <a:lstStyle/>
        <a:p>
          <a:endParaRPr lang="en-US"/>
        </a:p>
      </dgm:t>
    </dgm:pt>
    <dgm:pt modelId="{84259CAA-2714-4CEF-8D94-D54937A77B08}">
      <dgm:prSet phldrT="[Text]"/>
      <dgm:spPr/>
      <dgm:t>
        <a:bodyPr/>
        <a:lstStyle/>
        <a:p>
          <a:r>
            <a:rPr lang="en-US" dirty="0"/>
            <a:t>XML</a:t>
          </a:r>
        </a:p>
      </dgm:t>
    </dgm:pt>
    <dgm:pt modelId="{65455EB5-93BE-4A6D-8171-864D5CF4376F}" type="parTrans" cxnId="{D8159D1D-94AA-407D-9091-5D051DCE7EBB}">
      <dgm:prSet/>
      <dgm:spPr/>
      <dgm:t>
        <a:bodyPr/>
        <a:lstStyle/>
        <a:p>
          <a:endParaRPr lang="en-US"/>
        </a:p>
      </dgm:t>
    </dgm:pt>
    <dgm:pt modelId="{0C7A34F7-7310-4747-B066-211B8DC778A6}" type="sibTrans" cxnId="{D8159D1D-94AA-407D-9091-5D051DCE7EBB}">
      <dgm:prSet/>
      <dgm:spPr/>
      <dgm:t>
        <a:bodyPr/>
        <a:lstStyle/>
        <a:p>
          <a:endParaRPr lang="en-US"/>
        </a:p>
      </dgm:t>
    </dgm:pt>
    <dgm:pt modelId="{0B12B24B-C759-4B1B-BF4C-A2B433DAAE3E}">
      <dgm:prSet phldrT="[Text]" custT="1"/>
      <dgm:spPr/>
      <dgm:t>
        <a:bodyPr/>
        <a:lstStyle/>
        <a:p>
          <a:r>
            <a:rPr lang="en-US" sz="1200" dirty="0"/>
            <a:t>Native type</a:t>
          </a:r>
        </a:p>
      </dgm:t>
    </dgm:pt>
    <dgm:pt modelId="{CAE1A4D2-DCDC-4F0E-99CB-A2265A43D3EB}" type="parTrans" cxnId="{8B294531-6EB3-4FEF-B3E8-414DF88A772E}">
      <dgm:prSet/>
      <dgm:spPr/>
      <dgm:t>
        <a:bodyPr/>
        <a:lstStyle/>
        <a:p>
          <a:endParaRPr lang="en-US"/>
        </a:p>
      </dgm:t>
    </dgm:pt>
    <dgm:pt modelId="{9C134B56-F1E8-4D63-B289-A3F2DDB6DB67}" type="sibTrans" cxnId="{8B294531-6EB3-4FEF-B3E8-414DF88A772E}">
      <dgm:prSet/>
      <dgm:spPr/>
      <dgm:t>
        <a:bodyPr/>
        <a:lstStyle/>
        <a:p>
          <a:endParaRPr lang="en-US"/>
        </a:p>
      </dgm:t>
    </dgm:pt>
    <dgm:pt modelId="{36BCB27C-7EFA-40F7-9529-0868880D0B36}">
      <dgm:prSet phldrT="[Text]" custT="1"/>
      <dgm:spPr/>
      <dgm:t>
        <a:bodyPr/>
        <a:lstStyle/>
        <a:p>
          <a:r>
            <a:rPr lang="en-US" sz="1400" dirty="0"/>
            <a:t>Parsing</a:t>
          </a:r>
        </a:p>
      </dgm:t>
    </dgm:pt>
    <dgm:pt modelId="{AEF6FF8B-942D-4719-AC82-E568A714EE4B}" type="parTrans" cxnId="{9022B742-137D-498D-8BE0-E8CAC9C583A7}">
      <dgm:prSet/>
      <dgm:spPr/>
      <dgm:t>
        <a:bodyPr/>
        <a:lstStyle/>
        <a:p>
          <a:endParaRPr lang="en-US"/>
        </a:p>
      </dgm:t>
    </dgm:pt>
    <dgm:pt modelId="{AFE3A174-8919-4DDB-BEBE-338D212C04D1}" type="sibTrans" cxnId="{9022B742-137D-498D-8BE0-E8CAC9C583A7}">
      <dgm:prSet/>
      <dgm:spPr/>
      <dgm:t>
        <a:bodyPr/>
        <a:lstStyle/>
        <a:p>
          <a:endParaRPr lang="en-US"/>
        </a:p>
      </dgm:t>
    </dgm:pt>
    <dgm:pt modelId="{06995BFF-49C7-4FC2-8880-8EEF2842C89A}">
      <dgm:prSet phldrT="[Text]" custT="1"/>
      <dgm:spPr/>
      <dgm:t>
        <a:bodyPr/>
        <a:lstStyle/>
        <a:p>
          <a:r>
            <a:rPr lang="en-US" sz="1400" dirty="0"/>
            <a:t>Export</a:t>
          </a:r>
        </a:p>
      </dgm:t>
    </dgm:pt>
    <dgm:pt modelId="{582D8E93-550A-4E6E-9B18-C0F2C54AD4DE}" type="parTrans" cxnId="{D9C92631-AD04-4C79-8C4E-301BD6A1D196}">
      <dgm:prSet/>
      <dgm:spPr/>
      <dgm:t>
        <a:bodyPr/>
        <a:lstStyle/>
        <a:p>
          <a:endParaRPr lang="en-US"/>
        </a:p>
      </dgm:t>
    </dgm:pt>
    <dgm:pt modelId="{AFD6A5A0-3DBB-4B3D-9B32-88CC0807957C}" type="sibTrans" cxnId="{D9C92631-AD04-4C79-8C4E-301BD6A1D196}">
      <dgm:prSet/>
      <dgm:spPr/>
      <dgm:t>
        <a:bodyPr/>
        <a:lstStyle/>
        <a:p>
          <a:endParaRPr lang="en-US"/>
        </a:p>
      </dgm:t>
    </dgm:pt>
    <dgm:pt modelId="{FC5A6CD8-E953-4C08-869C-AF57DEA055B2}">
      <dgm:prSet phldrT="[Text]" custT="1"/>
      <dgm:spPr/>
      <dgm:t>
        <a:bodyPr/>
        <a:lstStyle/>
        <a:p>
          <a:r>
            <a:rPr lang="en-US" sz="1600" dirty="0"/>
            <a:t>Shortest path</a:t>
          </a:r>
        </a:p>
      </dgm:t>
    </dgm:pt>
    <dgm:pt modelId="{E7551BEC-F61E-48E4-8E55-CA97EDC58B41}" type="parTrans" cxnId="{DAAF139D-81E0-4555-8F9F-3481B5614EE2}">
      <dgm:prSet/>
      <dgm:spPr/>
      <dgm:t>
        <a:bodyPr/>
        <a:lstStyle/>
        <a:p>
          <a:endParaRPr lang="en-US"/>
        </a:p>
      </dgm:t>
    </dgm:pt>
    <dgm:pt modelId="{6CD9903A-EA0B-49BF-81C3-B85C5B29CBFE}" type="sibTrans" cxnId="{DAAF139D-81E0-4555-8F9F-3481B5614EE2}">
      <dgm:prSet/>
      <dgm:spPr/>
      <dgm:t>
        <a:bodyPr/>
        <a:lstStyle/>
        <a:p>
          <a:endParaRPr lang="en-US"/>
        </a:p>
      </dgm:t>
    </dgm:pt>
    <dgm:pt modelId="{93A9D481-3A99-4AAB-A8DC-4131B13B989A}">
      <dgm:prSet phldrT="[Text]" custT="1"/>
      <dgm:spPr/>
      <dgm:t>
        <a:bodyPr/>
        <a:lstStyle/>
        <a:p>
          <a:r>
            <a:rPr lang="en-US" sz="1200" dirty="0"/>
            <a:t>Import</a:t>
          </a:r>
        </a:p>
      </dgm:t>
    </dgm:pt>
    <dgm:pt modelId="{B961AAC3-4471-47E8-9B41-BA0C83DAA35D}" type="parTrans" cxnId="{358F3C25-8AE1-4F5E-B3EC-68A9D37179A3}">
      <dgm:prSet/>
      <dgm:spPr/>
      <dgm:t>
        <a:bodyPr/>
        <a:lstStyle/>
        <a:p>
          <a:endParaRPr lang="en-US"/>
        </a:p>
      </dgm:t>
    </dgm:pt>
    <dgm:pt modelId="{C55CDD15-7B82-478D-9CAC-A98CB712E90D}" type="sibTrans" cxnId="{358F3C25-8AE1-4F5E-B3EC-68A9D37179A3}">
      <dgm:prSet/>
      <dgm:spPr/>
      <dgm:t>
        <a:bodyPr/>
        <a:lstStyle/>
        <a:p>
          <a:endParaRPr lang="en-US"/>
        </a:p>
      </dgm:t>
    </dgm:pt>
    <dgm:pt modelId="{343EE0F5-29C1-433B-B80C-CD1535D5514D}">
      <dgm:prSet phldrT="[Text]" custT="1"/>
      <dgm:spPr/>
      <dgm:t>
        <a:bodyPr/>
        <a:lstStyle/>
        <a:p>
          <a:r>
            <a:rPr lang="en-US" sz="1200" dirty="0"/>
            <a:t>Export</a:t>
          </a:r>
        </a:p>
      </dgm:t>
    </dgm:pt>
    <dgm:pt modelId="{45C7C660-516C-4509-8BC5-CE85D13ACEBC}" type="parTrans" cxnId="{B11352D5-9D10-4BBD-B6C7-AF1D8D193A46}">
      <dgm:prSet/>
      <dgm:spPr/>
      <dgm:t>
        <a:bodyPr/>
        <a:lstStyle/>
        <a:p>
          <a:endParaRPr lang="en-US"/>
        </a:p>
      </dgm:t>
    </dgm:pt>
    <dgm:pt modelId="{17EE0137-172B-41F1-8F64-0E26D3324769}" type="sibTrans" cxnId="{B11352D5-9D10-4BBD-B6C7-AF1D8D193A46}">
      <dgm:prSet/>
      <dgm:spPr/>
      <dgm:t>
        <a:bodyPr/>
        <a:lstStyle/>
        <a:p>
          <a:endParaRPr lang="en-US"/>
        </a:p>
      </dgm:t>
    </dgm:pt>
    <dgm:pt modelId="{6B84B1CD-08D0-499F-8C55-8EE5ED035C86}">
      <dgm:prSet phldrT="[Text]" custT="1"/>
      <dgm:spPr/>
      <dgm:t>
        <a:bodyPr/>
        <a:lstStyle/>
        <a:p>
          <a:r>
            <a:rPr lang="en-US" sz="1200" dirty="0"/>
            <a:t>Index</a:t>
          </a:r>
        </a:p>
      </dgm:t>
    </dgm:pt>
    <dgm:pt modelId="{120D4EB9-7094-468C-B35E-A78825F04434}" type="parTrans" cxnId="{273C85DF-6CD2-47F0-A268-0FA2039B63E3}">
      <dgm:prSet/>
      <dgm:spPr/>
      <dgm:t>
        <a:bodyPr/>
        <a:lstStyle/>
        <a:p>
          <a:endParaRPr lang="en-US"/>
        </a:p>
      </dgm:t>
    </dgm:pt>
    <dgm:pt modelId="{690DAF6E-ADC2-4AE1-9FAB-B5B5DB95DA34}" type="sibTrans" cxnId="{273C85DF-6CD2-47F0-A268-0FA2039B63E3}">
      <dgm:prSet/>
      <dgm:spPr/>
      <dgm:t>
        <a:bodyPr/>
        <a:lstStyle/>
        <a:p>
          <a:endParaRPr lang="en-US"/>
        </a:p>
      </dgm:t>
    </dgm:pt>
    <dgm:pt modelId="{4DB626A0-568F-45E3-9952-300B520FCF5F}">
      <dgm:prSet phldrT="[Text]" custT="1"/>
      <dgm:spPr/>
      <dgm:t>
        <a:bodyPr/>
        <a:lstStyle/>
        <a:p>
          <a:r>
            <a:rPr lang="en-US" sz="1400" dirty="0"/>
            <a:t>Querying</a:t>
          </a:r>
        </a:p>
      </dgm:t>
    </dgm:pt>
    <dgm:pt modelId="{9F5B2CB7-2B07-435E-A482-E7644EDE242F}" type="parTrans" cxnId="{93A81F9A-662E-4276-A57C-B75B51582445}">
      <dgm:prSet/>
      <dgm:spPr/>
      <dgm:t>
        <a:bodyPr/>
        <a:lstStyle/>
        <a:p>
          <a:endParaRPr lang="en-US"/>
        </a:p>
      </dgm:t>
    </dgm:pt>
    <dgm:pt modelId="{5A9462AB-0CDC-412F-94ED-B6410A524783}" type="sibTrans" cxnId="{93A81F9A-662E-4276-A57C-B75B51582445}">
      <dgm:prSet/>
      <dgm:spPr/>
      <dgm:t>
        <a:bodyPr/>
        <a:lstStyle/>
        <a:p>
          <a:endParaRPr lang="en-US"/>
        </a:p>
      </dgm:t>
    </dgm:pt>
    <dgm:pt modelId="{67EAE4A7-EC64-4381-B1A0-6723416AFE3E}">
      <dgm:prSet phldrT="[Text]" custT="1"/>
      <dgm:spPr/>
      <dgm:t>
        <a:bodyPr/>
        <a:lstStyle/>
        <a:p>
          <a:r>
            <a:rPr lang="en-US" sz="1200" dirty="0"/>
            <a:t>XQuery/XPath</a:t>
          </a:r>
        </a:p>
      </dgm:t>
    </dgm:pt>
    <dgm:pt modelId="{B63C922E-7170-42BC-ABBE-34BF267D9B4A}" type="parTrans" cxnId="{BFDC0897-4745-4B2E-838E-92F207A282FA}">
      <dgm:prSet/>
      <dgm:spPr/>
      <dgm:t>
        <a:bodyPr/>
        <a:lstStyle/>
        <a:p>
          <a:endParaRPr lang="en-US"/>
        </a:p>
      </dgm:t>
    </dgm:pt>
    <dgm:pt modelId="{21D0A6E6-F2B9-40AF-B412-AFC31C72FAC0}" type="sibTrans" cxnId="{BFDC0897-4745-4B2E-838E-92F207A282FA}">
      <dgm:prSet/>
      <dgm:spPr/>
      <dgm:t>
        <a:bodyPr/>
        <a:lstStyle/>
        <a:p>
          <a:endParaRPr lang="en-US"/>
        </a:p>
      </dgm:t>
    </dgm:pt>
    <dgm:pt modelId="{C1FB75F0-23E0-44CB-9A15-8119770FB75A}">
      <dgm:prSet phldrT="[Text]"/>
      <dgm:spPr/>
      <dgm:t>
        <a:bodyPr/>
        <a:lstStyle/>
        <a:p>
          <a:r>
            <a:rPr lang="en-US" dirty="0"/>
            <a:t>Indexing</a:t>
          </a:r>
        </a:p>
      </dgm:t>
    </dgm:pt>
    <dgm:pt modelId="{E337AC06-3607-4C02-8E58-952FB16DC847}" type="parTrans" cxnId="{10EC95AD-9019-4BA1-9CF2-33E5822E8CB2}">
      <dgm:prSet/>
      <dgm:spPr/>
      <dgm:t>
        <a:bodyPr/>
        <a:lstStyle/>
        <a:p>
          <a:endParaRPr lang="en-US"/>
        </a:p>
      </dgm:t>
    </dgm:pt>
    <dgm:pt modelId="{7114B49D-9B04-424D-B96B-10A43A6E8B6C}" type="sibTrans" cxnId="{10EC95AD-9019-4BA1-9CF2-33E5822E8CB2}">
      <dgm:prSet/>
      <dgm:spPr/>
      <dgm:t>
        <a:bodyPr/>
        <a:lstStyle/>
        <a:p>
          <a:endParaRPr lang="en-US"/>
        </a:p>
      </dgm:t>
    </dgm:pt>
    <dgm:pt modelId="{B97A4E7F-8C85-460A-B36A-694A66A24CF3}">
      <dgm:prSet phldrT="[Text]"/>
      <dgm:spPr/>
      <dgm:t>
        <a:bodyPr/>
        <a:lstStyle/>
        <a:p>
          <a:r>
            <a:rPr lang="en-US" dirty="0"/>
            <a:t>SRID</a:t>
          </a:r>
        </a:p>
      </dgm:t>
    </dgm:pt>
    <dgm:pt modelId="{78343E38-D126-4418-839F-BD09F77931D3}" type="parTrans" cxnId="{6397D5BB-0744-42DA-A7C6-5E6A8F7146C7}">
      <dgm:prSet/>
      <dgm:spPr/>
      <dgm:t>
        <a:bodyPr/>
        <a:lstStyle/>
        <a:p>
          <a:endParaRPr lang="en-US"/>
        </a:p>
      </dgm:t>
    </dgm:pt>
    <dgm:pt modelId="{46ADC74C-20B0-47CE-937A-981AEB4CD142}" type="sibTrans" cxnId="{6397D5BB-0744-42DA-A7C6-5E6A8F7146C7}">
      <dgm:prSet/>
      <dgm:spPr/>
      <dgm:t>
        <a:bodyPr/>
        <a:lstStyle/>
        <a:p>
          <a:endParaRPr lang="en-US"/>
        </a:p>
      </dgm:t>
    </dgm:pt>
    <dgm:pt modelId="{6E74E164-647E-4448-8D6E-B0C254AC076B}" type="pres">
      <dgm:prSet presAssocID="{4C1782AF-4B65-4769-8320-BC830619C14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B20F634A-A2FC-4FB4-8922-B58C58F6E87D}" type="pres">
      <dgm:prSet presAssocID="{4C1782AF-4B65-4769-8320-BC830619C147}" presName="children" presStyleCnt="0"/>
      <dgm:spPr/>
    </dgm:pt>
    <dgm:pt modelId="{AFF213BA-88A6-48C3-B0D0-680EDA1EF7AD}" type="pres">
      <dgm:prSet presAssocID="{4C1782AF-4B65-4769-8320-BC830619C147}" presName="child1group" presStyleCnt="0"/>
      <dgm:spPr/>
    </dgm:pt>
    <dgm:pt modelId="{42171441-EDA9-40EC-AB78-8F10E7B9C1BA}" type="pres">
      <dgm:prSet presAssocID="{4C1782AF-4B65-4769-8320-BC830619C147}" presName="child1" presStyleLbl="bgAcc1" presStyleIdx="0" presStyleCnt="4"/>
      <dgm:spPr/>
    </dgm:pt>
    <dgm:pt modelId="{69DC2310-1AF7-4AF2-A784-BC12E93BBB6C}" type="pres">
      <dgm:prSet presAssocID="{4C1782AF-4B65-4769-8320-BC830619C147}" presName="child1Text" presStyleLbl="bgAcc1" presStyleIdx="0" presStyleCnt="4">
        <dgm:presLayoutVars>
          <dgm:bulletEnabled val="1"/>
        </dgm:presLayoutVars>
      </dgm:prSet>
      <dgm:spPr/>
    </dgm:pt>
    <dgm:pt modelId="{3FBB78C0-EBE0-42D7-8606-8ABE36DA5196}" type="pres">
      <dgm:prSet presAssocID="{4C1782AF-4B65-4769-8320-BC830619C147}" presName="child2group" presStyleCnt="0"/>
      <dgm:spPr/>
    </dgm:pt>
    <dgm:pt modelId="{6C346977-0595-48C0-9C3E-05DEDD2008A9}" type="pres">
      <dgm:prSet presAssocID="{4C1782AF-4B65-4769-8320-BC830619C147}" presName="child2" presStyleLbl="bgAcc1" presStyleIdx="1" presStyleCnt="4"/>
      <dgm:spPr/>
    </dgm:pt>
    <dgm:pt modelId="{ECCB9B17-CD94-4387-ADB7-7CF322E11983}" type="pres">
      <dgm:prSet presAssocID="{4C1782AF-4B65-4769-8320-BC830619C147}" presName="child2Text" presStyleLbl="bgAcc1" presStyleIdx="1" presStyleCnt="4">
        <dgm:presLayoutVars>
          <dgm:bulletEnabled val="1"/>
        </dgm:presLayoutVars>
      </dgm:prSet>
      <dgm:spPr/>
    </dgm:pt>
    <dgm:pt modelId="{FFB7F3BE-CACB-4007-88B0-F67CCF8D84E8}" type="pres">
      <dgm:prSet presAssocID="{4C1782AF-4B65-4769-8320-BC830619C147}" presName="child3group" presStyleCnt="0"/>
      <dgm:spPr/>
    </dgm:pt>
    <dgm:pt modelId="{8B61F73C-2451-4495-B6C5-2284A383DAA5}" type="pres">
      <dgm:prSet presAssocID="{4C1782AF-4B65-4769-8320-BC830619C147}" presName="child3" presStyleLbl="bgAcc1" presStyleIdx="2" presStyleCnt="4"/>
      <dgm:spPr/>
    </dgm:pt>
    <dgm:pt modelId="{3B099DC3-373F-4C62-A83F-304D5E871DCF}" type="pres">
      <dgm:prSet presAssocID="{4C1782AF-4B65-4769-8320-BC830619C147}" presName="child3Text" presStyleLbl="bgAcc1" presStyleIdx="2" presStyleCnt="4">
        <dgm:presLayoutVars>
          <dgm:bulletEnabled val="1"/>
        </dgm:presLayoutVars>
      </dgm:prSet>
      <dgm:spPr/>
    </dgm:pt>
    <dgm:pt modelId="{89C13BB3-7F81-40E4-9B21-A82697EA94F4}" type="pres">
      <dgm:prSet presAssocID="{4C1782AF-4B65-4769-8320-BC830619C147}" presName="child4group" presStyleCnt="0"/>
      <dgm:spPr/>
    </dgm:pt>
    <dgm:pt modelId="{7AB56EAC-A7EB-421B-BBDF-2DF6DFBAF367}" type="pres">
      <dgm:prSet presAssocID="{4C1782AF-4B65-4769-8320-BC830619C147}" presName="child4" presStyleLbl="bgAcc1" presStyleIdx="3" presStyleCnt="4"/>
      <dgm:spPr/>
    </dgm:pt>
    <dgm:pt modelId="{B9FD2FFE-867B-4D86-A54D-02F3D14F7B5E}" type="pres">
      <dgm:prSet presAssocID="{4C1782AF-4B65-4769-8320-BC830619C147}" presName="child4Text" presStyleLbl="bgAcc1" presStyleIdx="3" presStyleCnt="4">
        <dgm:presLayoutVars>
          <dgm:bulletEnabled val="1"/>
        </dgm:presLayoutVars>
      </dgm:prSet>
      <dgm:spPr/>
    </dgm:pt>
    <dgm:pt modelId="{928F23A2-D1AE-4C08-8E87-6BE53E1D36AC}" type="pres">
      <dgm:prSet presAssocID="{4C1782AF-4B65-4769-8320-BC830619C147}" presName="childPlaceholder" presStyleCnt="0"/>
      <dgm:spPr/>
    </dgm:pt>
    <dgm:pt modelId="{2143974C-3606-4A53-AEBE-131EA103443B}" type="pres">
      <dgm:prSet presAssocID="{4C1782AF-4B65-4769-8320-BC830619C147}" presName="circle" presStyleCnt="0"/>
      <dgm:spPr/>
    </dgm:pt>
    <dgm:pt modelId="{179D8430-FB80-43CC-85E6-B731EB64FC11}" type="pres">
      <dgm:prSet presAssocID="{4C1782AF-4B65-4769-8320-BC830619C14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B0AD7AB-B839-45C0-88A6-9E13A922666D}" type="pres">
      <dgm:prSet presAssocID="{4C1782AF-4B65-4769-8320-BC830619C14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7AF4F2F1-BCEA-4C0C-A3ED-AD8E89457BF5}" type="pres">
      <dgm:prSet presAssocID="{4C1782AF-4B65-4769-8320-BC830619C14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E9FA7758-29B6-49DB-AF0B-90FC637C2978}" type="pres">
      <dgm:prSet presAssocID="{4C1782AF-4B65-4769-8320-BC830619C14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5D8D829-FCA5-4CD7-88ED-6CBA63FB30AC}" type="pres">
      <dgm:prSet presAssocID="{4C1782AF-4B65-4769-8320-BC830619C147}" presName="quadrantPlaceholder" presStyleCnt="0"/>
      <dgm:spPr/>
    </dgm:pt>
    <dgm:pt modelId="{FAA12222-CB6C-4B3E-A681-F9662CA3F3A1}" type="pres">
      <dgm:prSet presAssocID="{4C1782AF-4B65-4769-8320-BC830619C147}" presName="center1" presStyleLbl="fgShp" presStyleIdx="0" presStyleCnt="2"/>
      <dgm:spPr/>
    </dgm:pt>
    <dgm:pt modelId="{0AD93D69-9A3F-4F17-AF3C-D9E24DE6E05F}" type="pres">
      <dgm:prSet presAssocID="{4C1782AF-4B65-4769-8320-BC830619C147}" presName="center2" presStyleLbl="fgShp" presStyleIdx="1" presStyleCnt="2"/>
      <dgm:spPr/>
    </dgm:pt>
  </dgm:ptLst>
  <dgm:cxnLst>
    <dgm:cxn modelId="{23C78C03-9FA2-4A1C-8FD3-1783CCA0677B}" type="presOf" srcId="{4DB626A0-568F-45E3-9952-300B520FCF5F}" destId="{42171441-EDA9-40EC-AB78-8F10E7B9C1BA}" srcOrd="0" destOrd="3" presId="urn:microsoft.com/office/officeart/2005/8/layout/cycle4"/>
    <dgm:cxn modelId="{CF5D3412-DE99-4380-8258-18A8CB50A049}" type="presOf" srcId="{36BCB27C-7EFA-40F7-9529-0868880D0B36}" destId="{42171441-EDA9-40EC-AB78-8F10E7B9C1BA}" srcOrd="0" destOrd="2" presId="urn:microsoft.com/office/officeart/2005/8/layout/cycle4"/>
    <dgm:cxn modelId="{AC90381B-D83D-4D34-96B8-3797A2E83102}" type="presOf" srcId="{343EE0F5-29C1-433B-B80C-CD1535D5514D}" destId="{B9FD2FFE-867B-4D86-A54D-02F3D14F7B5E}" srcOrd="1" destOrd="1" presId="urn:microsoft.com/office/officeart/2005/8/layout/cycle4"/>
    <dgm:cxn modelId="{D8159D1D-94AA-407D-9091-5D051DCE7EBB}" srcId="{4C1782AF-4B65-4769-8320-BC830619C147}" destId="{84259CAA-2714-4CEF-8D94-D54937A77B08}" srcOrd="3" destOrd="0" parTransId="{65455EB5-93BE-4A6D-8171-864D5CF4376F}" sibTransId="{0C7A34F7-7310-4747-B066-211B8DC778A6}"/>
    <dgm:cxn modelId="{0C2BA01E-00A8-44C4-A6D1-FFE71BDA4E77}" srcId="{4C1782AF-4B65-4769-8320-BC830619C147}" destId="{EC9B051C-352B-467F-9155-9F659CEC60E9}" srcOrd="1" destOrd="0" parTransId="{5B6CF134-5B7E-407E-B399-B86989DEDB46}" sibTransId="{6679AC7F-ED3B-43BD-A126-882A541493E1}"/>
    <dgm:cxn modelId="{78095120-7529-4C0E-A0C0-58654E3D4B1E}" type="presOf" srcId="{FC5A6CD8-E953-4C08-869C-AF57DEA055B2}" destId="{6C346977-0595-48C0-9C3E-05DEDD2008A9}" srcOrd="0" destOrd="1" presId="urn:microsoft.com/office/officeart/2005/8/layout/cycle4"/>
    <dgm:cxn modelId="{358F3C25-8AE1-4F5E-B3EC-68A9D37179A3}" srcId="{84259CAA-2714-4CEF-8D94-D54937A77B08}" destId="{93A9D481-3A99-4AAB-A8DC-4131B13B989A}" srcOrd="2" destOrd="0" parTransId="{B961AAC3-4471-47E8-9B41-BA0C83DAA35D}" sibTransId="{C55CDD15-7B82-478D-9CAC-A98CB712E90D}"/>
    <dgm:cxn modelId="{C6699B27-F941-45AE-A216-EE90F1A7F016}" type="presOf" srcId="{D8D9D1B0-B485-4A9B-A53D-638AEFD84F36}" destId="{42171441-EDA9-40EC-AB78-8F10E7B9C1BA}" srcOrd="0" destOrd="0" presId="urn:microsoft.com/office/officeart/2005/8/layout/cycle4"/>
    <dgm:cxn modelId="{D18D6B28-581E-42AD-9DEF-4C1E201D016F}" type="presOf" srcId="{84259CAA-2714-4CEF-8D94-D54937A77B08}" destId="{E9FA7758-29B6-49DB-AF0B-90FC637C2978}" srcOrd="0" destOrd="0" presId="urn:microsoft.com/office/officeart/2005/8/layout/cycle4"/>
    <dgm:cxn modelId="{D7D83529-4D79-4ABC-8334-2ACB8BEFD207}" type="presOf" srcId="{ECE44974-D09C-4013-8CF5-4A7908D0FB48}" destId="{6C346977-0595-48C0-9C3E-05DEDD2008A9}" srcOrd="0" destOrd="0" presId="urn:microsoft.com/office/officeart/2005/8/layout/cycle4"/>
    <dgm:cxn modelId="{01F08D2A-A2F0-43C9-AD18-3BB1818BAC61}" type="presOf" srcId="{36BCB27C-7EFA-40F7-9529-0868880D0B36}" destId="{69DC2310-1AF7-4AF2-A784-BC12E93BBB6C}" srcOrd="1" destOrd="2" presId="urn:microsoft.com/office/officeart/2005/8/layout/cycle4"/>
    <dgm:cxn modelId="{D9C92631-AD04-4C79-8C4E-301BD6A1D196}" srcId="{ED61F698-E8E3-44A4-BC40-4072370C8ABE}" destId="{06995BFF-49C7-4FC2-8880-8EEF2842C89A}" srcOrd="1" destOrd="0" parTransId="{582D8E93-550A-4E6E-9B18-C0F2C54AD4DE}" sibTransId="{AFD6A5A0-3DBB-4B3D-9B32-88CC0807957C}"/>
    <dgm:cxn modelId="{8B294531-6EB3-4FEF-B3E8-414DF88A772E}" srcId="{84259CAA-2714-4CEF-8D94-D54937A77B08}" destId="{0B12B24B-C759-4B1B-BF4C-A2B433DAAE3E}" srcOrd="0" destOrd="0" parTransId="{CAE1A4D2-DCDC-4F0E-99CB-A2265A43D3EB}" sibTransId="{9C134B56-F1E8-4D63-B289-A3F2DDB6DB67}"/>
    <dgm:cxn modelId="{AB495932-FCF7-4242-AA49-1370782FD493}" srcId="{EC9B051C-352B-467F-9155-9F659CEC60E9}" destId="{ECE44974-D09C-4013-8CF5-4A7908D0FB48}" srcOrd="0" destOrd="0" parTransId="{29B2C7A8-0729-423F-A0AF-346051845F56}" sibTransId="{5372162E-D643-49B7-AACB-B94979B2C408}"/>
    <dgm:cxn modelId="{69852C3D-A79B-4318-A696-661E573EAD61}" type="presOf" srcId="{67EAE4A7-EC64-4381-B1A0-6723416AFE3E}" destId="{B9FD2FFE-867B-4D86-A54D-02F3D14F7B5E}" srcOrd="1" destOrd="3" presId="urn:microsoft.com/office/officeart/2005/8/layout/cycle4"/>
    <dgm:cxn modelId="{9022B742-137D-498D-8BE0-E8CAC9C583A7}" srcId="{ED61F698-E8E3-44A4-BC40-4072370C8ABE}" destId="{36BCB27C-7EFA-40F7-9529-0868880D0B36}" srcOrd="2" destOrd="0" parTransId="{AEF6FF8B-942D-4719-AC82-E568A714EE4B}" sibTransId="{AFE3A174-8919-4DDB-BEBE-338D212C04D1}"/>
    <dgm:cxn modelId="{4EB36E66-C7D0-48C1-8C0B-5DF024E294DA}" type="presOf" srcId="{06995BFF-49C7-4FC2-8880-8EEF2842C89A}" destId="{42171441-EDA9-40EC-AB78-8F10E7B9C1BA}" srcOrd="0" destOrd="1" presId="urn:microsoft.com/office/officeart/2005/8/layout/cycle4"/>
    <dgm:cxn modelId="{E62AA246-12E4-4FAA-96B8-5BD36CE10A9E}" type="presOf" srcId="{67EAE4A7-EC64-4381-B1A0-6723416AFE3E}" destId="{7AB56EAC-A7EB-421B-BBDF-2DF6DFBAF367}" srcOrd="0" destOrd="3" presId="urn:microsoft.com/office/officeart/2005/8/layout/cycle4"/>
    <dgm:cxn modelId="{04455267-2DBC-4EED-9AE1-03FE29F0F2D7}" type="presOf" srcId="{93A9D481-3A99-4AAB-A8DC-4131B13B989A}" destId="{B9FD2FFE-867B-4D86-A54D-02F3D14F7B5E}" srcOrd="1" destOrd="2" presId="urn:microsoft.com/office/officeart/2005/8/layout/cycle4"/>
    <dgm:cxn modelId="{236B4549-4704-4C2D-A553-5E6B87D584BB}" type="presOf" srcId="{FC5A6CD8-E953-4C08-869C-AF57DEA055B2}" destId="{ECCB9B17-CD94-4387-ADB7-7CF322E11983}" srcOrd="1" destOrd="1" presId="urn:microsoft.com/office/officeart/2005/8/layout/cycle4"/>
    <dgm:cxn modelId="{5DFCC449-10AA-4352-9E2C-EB93375B21CF}" type="presOf" srcId="{C31373A9-03A5-4805-AC0C-775D58A55B5F}" destId="{3B099DC3-373F-4C62-A83F-304D5E871DCF}" srcOrd="1" destOrd="0" presId="urn:microsoft.com/office/officeart/2005/8/layout/cycle4"/>
    <dgm:cxn modelId="{5674856E-44A4-4B12-B5A3-9CFC98798F4D}" type="presOf" srcId="{D8D9D1B0-B485-4A9B-A53D-638AEFD84F36}" destId="{69DC2310-1AF7-4AF2-A784-BC12E93BBB6C}" srcOrd="1" destOrd="0" presId="urn:microsoft.com/office/officeart/2005/8/layout/cycle4"/>
    <dgm:cxn modelId="{5C6B116F-B8C2-4A74-81C8-F4A9F11FB463}" type="presOf" srcId="{EC9B051C-352B-467F-9155-9F659CEC60E9}" destId="{0B0AD7AB-B839-45C0-88A6-9E13A922666D}" srcOrd="0" destOrd="0" presId="urn:microsoft.com/office/officeart/2005/8/layout/cycle4"/>
    <dgm:cxn modelId="{79E2F774-F144-4A1C-BD34-5958DA0C6B2C}" type="presOf" srcId="{4DB626A0-568F-45E3-9952-300B520FCF5F}" destId="{69DC2310-1AF7-4AF2-A784-BC12E93BBB6C}" srcOrd="1" destOrd="3" presId="urn:microsoft.com/office/officeart/2005/8/layout/cycle4"/>
    <dgm:cxn modelId="{1740C256-87F5-4A30-8D74-4C14D1AC6EB2}" srcId="{E7047722-0E3D-446C-A71C-0D8324BADF18}" destId="{C31373A9-03A5-4805-AC0C-775D58A55B5F}" srcOrd="0" destOrd="0" parTransId="{71E43A72-ABA2-4BD0-ADF2-1AB8742742A0}" sibTransId="{5097C22B-D419-4214-97B4-B7A335355056}"/>
    <dgm:cxn modelId="{7A878F83-0F9B-4AB4-B94C-338DB930D507}" type="presOf" srcId="{4C1782AF-4B65-4769-8320-BC830619C147}" destId="{6E74E164-647E-4448-8D6E-B0C254AC076B}" srcOrd="0" destOrd="0" presId="urn:microsoft.com/office/officeart/2005/8/layout/cycle4"/>
    <dgm:cxn modelId="{BA744A8D-186C-484D-B0B3-03B3E1682FB2}" type="presOf" srcId="{06995BFF-49C7-4FC2-8880-8EEF2842C89A}" destId="{69DC2310-1AF7-4AF2-A784-BC12E93BBB6C}" srcOrd="1" destOrd="1" presId="urn:microsoft.com/office/officeart/2005/8/layout/cycle4"/>
    <dgm:cxn modelId="{AB4F5992-4C7F-4D18-8CC9-8699FDA002DC}" type="presOf" srcId="{B97A4E7F-8C85-460A-B36A-694A66A24CF3}" destId="{3B099DC3-373F-4C62-A83F-304D5E871DCF}" srcOrd="1" destOrd="1" presId="urn:microsoft.com/office/officeart/2005/8/layout/cycle4"/>
    <dgm:cxn modelId="{BFDC0897-4745-4B2E-838E-92F207A282FA}" srcId="{84259CAA-2714-4CEF-8D94-D54937A77B08}" destId="{67EAE4A7-EC64-4381-B1A0-6723416AFE3E}" srcOrd="3" destOrd="0" parTransId="{B63C922E-7170-42BC-ABBE-34BF267D9B4A}" sibTransId="{21D0A6E6-F2B9-40AF-B412-AFC31C72FAC0}"/>
    <dgm:cxn modelId="{93A81F9A-662E-4276-A57C-B75B51582445}" srcId="{ED61F698-E8E3-44A4-BC40-4072370C8ABE}" destId="{4DB626A0-568F-45E3-9952-300B520FCF5F}" srcOrd="3" destOrd="0" parTransId="{9F5B2CB7-2B07-435E-A482-E7644EDE242F}" sibTransId="{5A9462AB-0CDC-412F-94ED-B6410A524783}"/>
    <dgm:cxn modelId="{1947679A-0873-4CEA-BADB-04544F948FF2}" type="presOf" srcId="{E7047722-0E3D-446C-A71C-0D8324BADF18}" destId="{7AF4F2F1-BCEA-4C0C-A3ED-AD8E89457BF5}" srcOrd="0" destOrd="0" presId="urn:microsoft.com/office/officeart/2005/8/layout/cycle4"/>
    <dgm:cxn modelId="{DAAF139D-81E0-4555-8F9F-3481B5614EE2}" srcId="{EC9B051C-352B-467F-9155-9F659CEC60E9}" destId="{FC5A6CD8-E953-4C08-869C-AF57DEA055B2}" srcOrd="1" destOrd="0" parTransId="{E7551BEC-F61E-48E4-8E55-CA97EDC58B41}" sibTransId="{6CD9903A-EA0B-49BF-81C3-B85C5B29CBFE}"/>
    <dgm:cxn modelId="{284B6EA5-03F7-46EC-87A4-A1E5D21714E0}" type="presOf" srcId="{C31373A9-03A5-4805-AC0C-775D58A55B5F}" destId="{8B61F73C-2451-4495-B6C5-2284A383DAA5}" srcOrd="0" destOrd="0" presId="urn:microsoft.com/office/officeart/2005/8/layout/cycle4"/>
    <dgm:cxn modelId="{DBC283A5-BDF9-4A0C-9A3B-33BFF6E3A781}" type="presOf" srcId="{B97A4E7F-8C85-460A-B36A-694A66A24CF3}" destId="{8B61F73C-2451-4495-B6C5-2284A383DAA5}" srcOrd="0" destOrd="1" presId="urn:microsoft.com/office/officeart/2005/8/layout/cycle4"/>
    <dgm:cxn modelId="{75D38CAA-92B1-4FDC-A997-C0BE80BD71AC}" srcId="{ED61F698-E8E3-44A4-BC40-4072370C8ABE}" destId="{D8D9D1B0-B485-4A9B-A53D-638AEFD84F36}" srcOrd="0" destOrd="0" parTransId="{DAC1F91A-1F6D-4674-A1A0-7BFF87CCA374}" sibTransId="{AB39C184-BE9F-486A-866D-B83FD67C9C9D}"/>
    <dgm:cxn modelId="{10EC95AD-9019-4BA1-9CF2-33E5822E8CB2}" srcId="{E7047722-0E3D-446C-A71C-0D8324BADF18}" destId="{C1FB75F0-23E0-44CB-9A15-8119770FB75A}" srcOrd="2" destOrd="0" parTransId="{E337AC06-3607-4C02-8E58-952FB16DC847}" sibTransId="{7114B49D-9B04-424D-B96B-10A43A6E8B6C}"/>
    <dgm:cxn modelId="{625E21AF-AA8D-4324-B4C0-612BE4ED77AA}" type="presOf" srcId="{C1FB75F0-23E0-44CB-9A15-8119770FB75A}" destId="{8B61F73C-2451-4495-B6C5-2284A383DAA5}" srcOrd="0" destOrd="2" presId="urn:microsoft.com/office/officeart/2005/8/layout/cycle4"/>
    <dgm:cxn modelId="{79FE43AF-1F89-449E-AD1D-680109EFC726}" type="presOf" srcId="{C1FB75F0-23E0-44CB-9A15-8119770FB75A}" destId="{3B099DC3-373F-4C62-A83F-304D5E871DCF}" srcOrd="1" destOrd="2" presId="urn:microsoft.com/office/officeart/2005/8/layout/cycle4"/>
    <dgm:cxn modelId="{5AB11EB2-36AB-47D8-A501-E2E7F9CA8C13}" type="presOf" srcId="{0B12B24B-C759-4B1B-BF4C-A2B433DAAE3E}" destId="{7AB56EAC-A7EB-421B-BBDF-2DF6DFBAF367}" srcOrd="0" destOrd="0" presId="urn:microsoft.com/office/officeart/2005/8/layout/cycle4"/>
    <dgm:cxn modelId="{8055B7B7-403D-40DF-98DA-598FD479969D}" srcId="{4C1782AF-4B65-4769-8320-BC830619C147}" destId="{ED61F698-E8E3-44A4-BC40-4072370C8ABE}" srcOrd="0" destOrd="0" parTransId="{AAEBF31E-9224-4E2E-BDF3-1C238ACF7052}" sibTransId="{B1E1152E-D159-4D8B-9984-18C1C245D8CB}"/>
    <dgm:cxn modelId="{6397D5BB-0744-42DA-A7C6-5E6A8F7146C7}" srcId="{E7047722-0E3D-446C-A71C-0D8324BADF18}" destId="{B97A4E7F-8C85-460A-B36A-694A66A24CF3}" srcOrd="1" destOrd="0" parTransId="{78343E38-D126-4418-839F-BD09F77931D3}" sibTransId="{46ADC74C-20B0-47CE-937A-981AEB4CD142}"/>
    <dgm:cxn modelId="{DB1E76BC-0A4B-4918-B8B2-53D6632F138B}" type="presOf" srcId="{93A9D481-3A99-4AAB-A8DC-4131B13B989A}" destId="{7AB56EAC-A7EB-421B-BBDF-2DF6DFBAF367}" srcOrd="0" destOrd="2" presId="urn:microsoft.com/office/officeart/2005/8/layout/cycle4"/>
    <dgm:cxn modelId="{7326D2C9-8456-4AB4-8670-469546FFA28E}" srcId="{4C1782AF-4B65-4769-8320-BC830619C147}" destId="{E7047722-0E3D-446C-A71C-0D8324BADF18}" srcOrd="2" destOrd="0" parTransId="{42974058-8F4A-489F-B5C8-89DC27F8090E}" sibTransId="{0D266A84-6659-4BD2-BE2C-8787198667FC}"/>
    <dgm:cxn modelId="{47BFC4D1-5F7C-47C1-92F2-725E2A2565B5}" type="presOf" srcId="{6B84B1CD-08D0-499F-8C55-8EE5ED035C86}" destId="{7AB56EAC-A7EB-421B-BBDF-2DF6DFBAF367}" srcOrd="0" destOrd="4" presId="urn:microsoft.com/office/officeart/2005/8/layout/cycle4"/>
    <dgm:cxn modelId="{9F49B9D3-1C33-4E06-BF14-3E7F08C8AFEC}" type="presOf" srcId="{6B84B1CD-08D0-499F-8C55-8EE5ED035C86}" destId="{B9FD2FFE-867B-4D86-A54D-02F3D14F7B5E}" srcOrd="1" destOrd="4" presId="urn:microsoft.com/office/officeart/2005/8/layout/cycle4"/>
    <dgm:cxn modelId="{B11352D5-9D10-4BBD-B6C7-AF1D8D193A46}" srcId="{84259CAA-2714-4CEF-8D94-D54937A77B08}" destId="{343EE0F5-29C1-433B-B80C-CD1535D5514D}" srcOrd="1" destOrd="0" parTransId="{45C7C660-516C-4509-8BC5-CE85D13ACEBC}" sibTransId="{17EE0137-172B-41F1-8F64-0E26D3324769}"/>
    <dgm:cxn modelId="{E311B8D9-E5D0-4DCC-8F89-A94E02E73123}" type="presOf" srcId="{ECE44974-D09C-4013-8CF5-4A7908D0FB48}" destId="{ECCB9B17-CD94-4387-ADB7-7CF322E11983}" srcOrd="1" destOrd="0" presId="urn:microsoft.com/office/officeart/2005/8/layout/cycle4"/>
    <dgm:cxn modelId="{273C85DF-6CD2-47F0-A268-0FA2039B63E3}" srcId="{84259CAA-2714-4CEF-8D94-D54937A77B08}" destId="{6B84B1CD-08D0-499F-8C55-8EE5ED035C86}" srcOrd="4" destOrd="0" parTransId="{120D4EB9-7094-468C-B35E-A78825F04434}" sibTransId="{690DAF6E-ADC2-4AE1-9FAB-B5B5DB95DA34}"/>
    <dgm:cxn modelId="{866C68E7-0D22-4914-8775-3B4EC598C32C}" type="presOf" srcId="{ED61F698-E8E3-44A4-BC40-4072370C8ABE}" destId="{179D8430-FB80-43CC-85E6-B731EB64FC11}" srcOrd="0" destOrd="0" presId="urn:microsoft.com/office/officeart/2005/8/layout/cycle4"/>
    <dgm:cxn modelId="{95F91EF1-F59A-4823-9233-F30754E04D8D}" type="presOf" srcId="{343EE0F5-29C1-433B-B80C-CD1535D5514D}" destId="{7AB56EAC-A7EB-421B-BBDF-2DF6DFBAF367}" srcOrd="0" destOrd="1" presId="urn:microsoft.com/office/officeart/2005/8/layout/cycle4"/>
    <dgm:cxn modelId="{6F562AF7-28E2-46E4-8CF2-745495701973}" type="presOf" srcId="{0B12B24B-C759-4B1B-BF4C-A2B433DAAE3E}" destId="{B9FD2FFE-867B-4D86-A54D-02F3D14F7B5E}" srcOrd="1" destOrd="0" presId="urn:microsoft.com/office/officeart/2005/8/layout/cycle4"/>
    <dgm:cxn modelId="{25C07E4A-CF95-4B9E-87D4-023A3137E885}" type="presParOf" srcId="{6E74E164-647E-4448-8D6E-B0C254AC076B}" destId="{B20F634A-A2FC-4FB4-8922-B58C58F6E87D}" srcOrd="0" destOrd="0" presId="urn:microsoft.com/office/officeart/2005/8/layout/cycle4"/>
    <dgm:cxn modelId="{1384F6D4-84AB-4AE1-961A-12558675552A}" type="presParOf" srcId="{B20F634A-A2FC-4FB4-8922-B58C58F6E87D}" destId="{AFF213BA-88A6-48C3-B0D0-680EDA1EF7AD}" srcOrd="0" destOrd="0" presId="urn:microsoft.com/office/officeart/2005/8/layout/cycle4"/>
    <dgm:cxn modelId="{50CB5B3D-0044-4C33-A2F3-E934C6BFDF61}" type="presParOf" srcId="{AFF213BA-88A6-48C3-B0D0-680EDA1EF7AD}" destId="{42171441-EDA9-40EC-AB78-8F10E7B9C1BA}" srcOrd="0" destOrd="0" presId="urn:microsoft.com/office/officeart/2005/8/layout/cycle4"/>
    <dgm:cxn modelId="{99EF8ECB-155B-4776-BF31-0BC6D4EDB623}" type="presParOf" srcId="{AFF213BA-88A6-48C3-B0D0-680EDA1EF7AD}" destId="{69DC2310-1AF7-4AF2-A784-BC12E93BBB6C}" srcOrd="1" destOrd="0" presId="urn:microsoft.com/office/officeart/2005/8/layout/cycle4"/>
    <dgm:cxn modelId="{F5D2E638-00C8-4CD5-99B1-C3F90D233F50}" type="presParOf" srcId="{B20F634A-A2FC-4FB4-8922-B58C58F6E87D}" destId="{3FBB78C0-EBE0-42D7-8606-8ABE36DA5196}" srcOrd="1" destOrd="0" presId="urn:microsoft.com/office/officeart/2005/8/layout/cycle4"/>
    <dgm:cxn modelId="{16939122-0797-442A-9B13-CFEEB26DA92C}" type="presParOf" srcId="{3FBB78C0-EBE0-42D7-8606-8ABE36DA5196}" destId="{6C346977-0595-48C0-9C3E-05DEDD2008A9}" srcOrd="0" destOrd="0" presId="urn:microsoft.com/office/officeart/2005/8/layout/cycle4"/>
    <dgm:cxn modelId="{36325E50-5A3C-4E79-89F9-F3B7DC35BB26}" type="presParOf" srcId="{3FBB78C0-EBE0-42D7-8606-8ABE36DA5196}" destId="{ECCB9B17-CD94-4387-ADB7-7CF322E11983}" srcOrd="1" destOrd="0" presId="urn:microsoft.com/office/officeart/2005/8/layout/cycle4"/>
    <dgm:cxn modelId="{0B08ED95-6258-421E-862B-A15681F114AF}" type="presParOf" srcId="{B20F634A-A2FC-4FB4-8922-B58C58F6E87D}" destId="{FFB7F3BE-CACB-4007-88B0-F67CCF8D84E8}" srcOrd="2" destOrd="0" presId="urn:microsoft.com/office/officeart/2005/8/layout/cycle4"/>
    <dgm:cxn modelId="{2434A999-D6D9-4098-AD6A-D5F2B8C13A9C}" type="presParOf" srcId="{FFB7F3BE-CACB-4007-88B0-F67CCF8D84E8}" destId="{8B61F73C-2451-4495-B6C5-2284A383DAA5}" srcOrd="0" destOrd="0" presId="urn:microsoft.com/office/officeart/2005/8/layout/cycle4"/>
    <dgm:cxn modelId="{7725E6B6-B4B0-4E19-8CF7-0E3CCBFF5056}" type="presParOf" srcId="{FFB7F3BE-CACB-4007-88B0-F67CCF8D84E8}" destId="{3B099DC3-373F-4C62-A83F-304D5E871DCF}" srcOrd="1" destOrd="0" presId="urn:microsoft.com/office/officeart/2005/8/layout/cycle4"/>
    <dgm:cxn modelId="{1011A4A7-44B7-4CAD-A14E-F18221FEC175}" type="presParOf" srcId="{B20F634A-A2FC-4FB4-8922-B58C58F6E87D}" destId="{89C13BB3-7F81-40E4-9B21-A82697EA94F4}" srcOrd="3" destOrd="0" presId="urn:microsoft.com/office/officeart/2005/8/layout/cycle4"/>
    <dgm:cxn modelId="{385C6813-BC6A-450E-BF29-66E1934EC164}" type="presParOf" srcId="{89C13BB3-7F81-40E4-9B21-A82697EA94F4}" destId="{7AB56EAC-A7EB-421B-BBDF-2DF6DFBAF367}" srcOrd="0" destOrd="0" presId="urn:microsoft.com/office/officeart/2005/8/layout/cycle4"/>
    <dgm:cxn modelId="{280B4121-6050-4B02-B4E0-5EA289447117}" type="presParOf" srcId="{89C13BB3-7F81-40E4-9B21-A82697EA94F4}" destId="{B9FD2FFE-867B-4D86-A54D-02F3D14F7B5E}" srcOrd="1" destOrd="0" presId="urn:microsoft.com/office/officeart/2005/8/layout/cycle4"/>
    <dgm:cxn modelId="{0B9E4E58-3BB3-40DE-A984-6B82260FF1F8}" type="presParOf" srcId="{B20F634A-A2FC-4FB4-8922-B58C58F6E87D}" destId="{928F23A2-D1AE-4C08-8E87-6BE53E1D36AC}" srcOrd="4" destOrd="0" presId="urn:microsoft.com/office/officeart/2005/8/layout/cycle4"/>
    <dgm:cxn modelId="{89767137-75B8-4F55-A824-88083D89B117}" type="presParOf" srcId="{6E74E164-647E-4448-8D6E-B0C254AC076B}" destId="{2143974C-3606-4A53-AEBE-131EA103443B}" srcOrd="1" destOrd="0" presId="urn:microsoft.com/office/officeart/2005/8/layout/cycle4"/>
    <dgm:cxn modelId="{F9EEA834-A44A-486B-B274-B71E44A95B64}" type="presParOf" srcId="{2143974C-3606-4A53-AEBE-131EA103443B}" destId="{179D8430-FB80-43CC-85E6-B731EB64FC11}" srcOrd="0" destOrd="0" presId="urn:microsoft.com/office/officeart/2005/8/layout/cycle4"/>
    <dgm:cxn modelId="{833CA0C4-CCF4-46E1-AF68-B9640086F6DF}" type="presParOf" srcId="{2143974C-3606-4A53-AEBE-131EA103443B}" destId="{0B0AD7AB-B839-45C0-88A6-9E13A922666D}" srcOrd="1" destOrd="0" presId="urn:microsoft.com/office/officeart/2005/8/layout/cycle4"/>
    <dgm:cxn modelId="{AF85479A-3159-4195-838A-1A8194C8A2A5}" type="presParOf" srcId="{2143974C-3606-4A53-AEBE-131EA103443B}" destId="{7AF4F2F1-BCEA-4C0C-A3ED-AD8E89457BF5}" srcOrd="2" destOrd="0" presId="urn:microsoft.com/office/officeart/2005/8/layout/cycle4"/>
    <dgm:cxn modelId="{57A69E8B-F3ED-4C29-B058-B5F46586CE2D}" type="presParOf" srcId="{2143974C-3606-4A53-AEBE-131EA103443B}" destId="{E9FA7758-29B6-49DB-AF0B-90FC637C2978}" srcOrd="3" destOrd="0" presId="urn:microsoft.com/office/officeart/2005/8/layout/cycle4"/>
    <dgm:cxn modelId="{D098DB92-EC02-4F57-A773-C9FC5DA22820}" type="presParOf" srcId="{2143974C-3606-4A53-AEBE-131EA103443B}" destId="{65D8D829-FCA5-4CD7-88ED-6CBA63FB30AC}" srcOrd="4" destOrd="0" presId="urn:microsoft.com/office/officeart/2005/8/layout/cycle4"/>
    <dgm:cxn modelId="{AF6D0446-9DC1-4987-8751-12C5C052B893}" type="presParOf" srcId="{6E74E164-647E-4448-8D6E-B0C254AC076B}" destId="{FAA12222-CB6C-4B3E-A681-F9662CA3F3A1}" srcOrd="2" destOrd="0" presId="urn:microsoft.com/office/officeart/2005/8/layout/cycle4"/>
    <dgm:cxn modelId="{AE4E313D-825C-4C06-90EF-4EA89A2ACFC3}" type="presParOf" srcId="{6E74E164-647E-4448-8D6E-B0C254AC076B}" destId="{0AD93D69-9A3F-4F17-AF3C-D9E24DE6E05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1F73C-2451-4495-B6C5-2284A383DAA5}">
      <dsp:nvSpPr>
        <dsp:cNvPr id="0" name=""/>
        <dsp:cNvSpPr/>
      </dsp:nvSpPr>
      <dsp:spPr>
        <a:xfrm>
          <a:off x="5936608" y="2958909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Spatial queries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SRID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Indexing</a:t>
          </a:r>
        </a:p>
      </dsp:txBody>
      <dsp:txXfrm>
        <a:off x="6612064" y="3337603"/>
        <a:ext cx="1443518" cy="983147"/>
      </dsp:txXfrm>
    </dsp:sp>
    <dsp:sp modelId="{7AB56EAC-A7EB-421B-BBDF-2DF6DFBAF367}">
      <dsp:nvSpPr>
        <dsp:cNvPr id="0" name=""/>
        <dsp:cNvSpPr/>
      </dsp:nvSpPr>
      <dsp:spPr>
        <a:xfrm>
          <a:off x="2429430" y="2958909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Native type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Export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Import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XQuery/XPath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Index</a:t>
          </a:r>
        </a:p>
      </dsp:txBody>
      <dsp:txXfrm>
        <a:off x="2460017" y="3337603"/>
        <a:ext cx="1443518" cy="983147"/>
      </dsp:txXfrm>
    </dsp:sp>
    <dsp:sp modelId="{6C346977-0595-48C0-9C3E-05DEDD2008A9}">
      <dsp:nvSpPr>
        <dsp:cNvPr id="0" name=""/>
        <dsp:cNvSpPr/>
      </dsp:nvSpPr>
      <dsp:spPr>
        <a:xfrm>
          <a:off x="5936608" y="0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Neo4J query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Shortest path</a:t>
          </a:r>
        </a:p>
      </dsp:txBody>
      <dsp:txXfrm>
        <a:off x="6612064" y="30587"/>
        <a:ext cx="1443518" cy="983147"/>
      </dsp:txXfrm>
    </dsp:sp>
    <dsp:sp modelId="{42171441-EDA9-40EC-AB78-8F10E7B9C1BA}">
      <dsp:nvSpPr>
        <dsp:cNvPr id="0" name=""/>
        <dsp:cNvSpPr/>
      </dsp:nvSpPr>
      <dsp:spPr>
        <a:xfrm>
          <a:off x="2429430" y="0"/>
          <a:ext cx="2149560" cy="13924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De-normalization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Export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Parsing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Querying</a:t>
          </a:r>
        </a:p>
      </dsp:txBody>
      <dsp:txXfrm>
        <a:off x="2460017" y="30587"/>
        <a:ext cx="1443518" cy="983147"/>
      </dsp:txXfrm>
    </dsp:sp>
    <dsp:sp modelId="{179D8430-FB80-43CC-85E6-B731EB64FC11}">
      <dsp:nvSpPr>
        <dsp:cNvPr id="0" name=""/>
        <dsp:cNvSpPr/>
      </dsp:nvSpPr>
      <dsp:spPr>
        <a:xfrm>
          <a:off x="3330157" y="248026"/>
          <a:ext cx="1884129" cy="18841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JSON</a:t>
          </a:r>
        </a:p>
      </dsp:txBody>
      <dsp:txXfrm>
        <a:off x="3882006" y="799875"/>
        <a:ext cx="1332280" cy="1332280"/>
      </dsp:txXfrm>
    </dsp:sp>
    <dsp:sp modelId="{0B0AD7AB-B839-45C0-88A6-9E13A922666D}">
      <dsp:nvSpPr>
        <dsp:cNvPr id="0" name=""/>
        <dsp:cNvSpPr/>
      </dsp:nvSpPr>
      <dsp:spPr>
        <a:xfrm rot="5400000">
          <a:off x="5301313" y="248026"/>
          <a:ext cx="1884129" cy="18841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Graph</a:t>
          </a:r>
        </a:p>
      </dsp:txBody>
      <dsp:txXfrm rot="-5400000">
        <a:off x="5301313" y="799875"/>
        <a:ext cx="1332280" cy="1332280"/>
      </dsp:txXfrm>
    </dsp:sp>
    <dsp:sp modelId="{7AF4F2F1-BCEA-4C0C-A3ED-AD8E89457BF5}">
      <dsp:nvSpPr>
        <dsp:cNvPr id="0" name=""/>
        <dsp:cNvSpPr/>
      </dsp:nvSpPr>
      <dsp:spPr>
        <a:xfrm rot="10800000">
          <a:off x="5301313" y="2219182"/>
          <a:ext cx="1884129" cy="18841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Spatial</a:t>
          </a:r>
        </a:p>
      </dsp:txBody>
      <dsp:txXfrm rot="10800000">
        <a:off x="5301313" y="2219182"/>
        <a:ext cx="1332280" cy="1332280"/>
      </dsp:txXfrm>
    </dsp:sp>
    <dsp:sp modelId="{E9FA7758-29B6-49DB-AF0B-90FC637C2978}">
      <dsp:nvSpPr>
        <dsp:cNvPr id="0" name=""/>
        <dsp:cNvSpPr/>
      </dsp:nvSpPr>
      <dsp:spPr>
        <a:xfrm rot="16200000">
          <a:off x="3330157" y="2219182"/>
          <a:ext cx="1884129" cy="188412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XML</a:t>
          </a:r>
        </a:p>
      </dsp:txBody>
      <dsp:txXfrm rot="5400000">
        <a:off x="3882006" y="2219182"/>
        <a:ext cx="1332280" cy="1332280"/>
      </dsp:txXfrm>
    </dsp:sp>
    <dsp:sp modelId="{FAA12222-CB6C-4B3E-A681-F9662CA3F3A1}">
      <dsp:nvSpPr>
        <dsp:cNvPr id="0" name=""/>
        <dsp:cNvSpPr/>
      </dsp:nvSpPr>
      <dsp:spPr>
        <a:xfrm>
          <a:off x="4932537" y="1784048"/>
          <a:ext cx="650525" cy="56567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93D69-9A3F-4F17-AF3C-D9E24DE6E05F}">
      <dsp:nvSpPr>
        <dsp:cNvPr id="0" name=""/>
        <dsp:cNvSpPr/>
      </dsp:nvSpPr>
      <dsp:spPr>
        <a:xfrm rot="10800000">
          <a:off x="4932537" y="2001615"/>
          <a:ext cx="650525" cy="56567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24379-9642-4329-AC47-EF2C475C15FD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B503B-87CD-4EBD-B5D7-430D8A4F9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93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8B4FF-42E6-4BDB-9635-94AF5BC565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71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769D4-7A3C-FE44-B221-B7F848C410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4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>
            <a:extLst>
              <a:ext uri="{FF2B5EF4-FFF2-40B4-BE49-F238E27FC236}">
                <a16:creationId xmlns:a16="http://schemas.microsoft.com/office/drawing/2014/main" id="{4D577395-698C-47CD-8346-E957DB756A7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fld id="{7358E871-943D-4D17-A925-348104F781CE}" type="slidenum">
              <a:rPr lang="sr-Latn-RS" altLang="en-US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rPr>
              <a:pPr/>
              <a:t>27</a:t>
            </a:fld>
            <a:endParaRPr lang="sr-Latn-RS" altLang="en-US">
              <a:solidFill>
                <a:srgbClr val="000000"/>
              </a:solidFill>
              <a:latin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080C6D43-A645-4025-AA40-C1002A1F8609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0ECB617A-6F99-4C0A-9FBB-E2CF0C3359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74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3841-3320-4B81-94FD-315845E8E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3A69D-66E5-4BBB-8D41-0E2329562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F1CA2-F509-4593-96E9-7BFE823B9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7F9AF-F331-4E8A-8DD6-B5490F975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5BBE6-71CC-4AD5-9BE0-7A44B065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8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1EE3-9F57-4957-A484-642AA29A1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A0BBF-45D1-4148-9AE7-85B72ADEC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4580D-DB97-41DC-998D-F10BA5447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A5721-28FA-4AF9-B087-DC1F5509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9FD3F-8C84-4E9F-ADF5-01AF4760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5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D4EFE5-FD8B-4A00-AC5F-BDAFA2609B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76EC8F-5E50-42E2-ACA3-D4D8F06C1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61A48-62BD-45DE-BF7E-904F24F0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463E1-74EC-4C65-A0BB-7EAC5487F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1D230-E67E-4156-B82B-9F0C4823A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1567" y="4567850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1567" y="5826034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625602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005840"/>
            <a:ext cx="11018520" cy="1877437"/>
          </a:xfrm>
        </p:spPr>
        <p:txBody>
          <a:bodyPr/>
          <a:lstStyle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3FC5F03F-CD91-4546-BDC7-2A1BF47C5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84200" y="6110793"/>
            <a:ext cx="1162964" cy="682841"/>
          </a:xfrm>
          <a:prstGeom prst="rect">
            <a:avLst/>
          </a:prstGeom>
        </p:spPr>
      </p:pic>
      <p:pic>
        <p:nvPicPr>
          <p:cNvPr id="22" name="Picture 21" descr="A picture containing drawing, umbrella&#10;&#10;Description automatically generated">
            <a:extLst>
              <a:ext uri="{FF2B5EF4-FFF2-40B4-BE49-F238E27FC236}">
                <a16:creationId xmlns:a16="http://schemas.microsoft.com/office/drawing/2014/main" id="{E7DA5790-B5D5-4EA3-8857-FCCD03E16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70000"/>
          </a:blip>
          <a:srcRect l="24790" r="26543"/>
          <a:stretch/>
        </p:blipFill>
        <p:spPr>
          <a:xfrm>
            <a:off x="10832223" y="6107141"/>
            <a:ext cx="770497" cy="554115"/>
          </a:xfrm>
          <a:prstGeom prst="rect">
            <a:avLst/>
          </a:prstGeom>
        </p:spPr>
      </p:pic>
      <p:pic>
        <p:nvPicPr>
          <p:cNvPr id="23" name="Picture 22" descr="A picture containing drawing, food, clock&#10;&#10;Description automatically generated">
            <a:extLst>
              <a:ext uri="{FF2B5EF4-FFF2-40B4-BE49-F238E27FC236}">
                <a16:creationId xmlns:a16="http://schemas.microsoft.com/office/drawing/2014/main" id="{EE14F06C-9A30-477E-A4A2-CF4CCD943D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164" y="6177792"/>
            <a:ext cx="1551928" cy="421790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910674-6A67-4E5F-88E1-7834F919D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3299092" y="6201605"/>
            <a:ext cx="1551928" cy="421789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154C1F-A096-4377-8D4A-402E2E8280E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851020" y="6201947"/>
            <a:ext cx="1551928" cy="421789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2DF260-AE00-4A90-9E2D-4FA2F1058C6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402948" y="6209943"/>
            <a:ext cx="1269503" cy="348510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E773839-7C0B-442C-99A5-CCE2991163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7868077" y="6235170"/>
            <a:ext cx="1218569" cy="348510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CF0945A4-328C-4BDC-B77E-7F98910147B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9140989" y="6222387"/>
            <a:ext cx="1691234" cy="4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18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AC6D2-86D6-41AE-84BD-438D46984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7F1FC-F811-4195-AD0E-92A09DE45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B118A-FF62-4D4E-B0E5-2109FB36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0CA25-2B27-4282-8A3A-925011E4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9E2CD-1635-4B3C-B6B6-FC78413D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4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CAE7-D1A7-486D-B634-48598048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FEC3B-6718-4F75-A0DE-A1726B925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E9FD7-B21C-44A4-BF94-B8D23C266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F7C37-1010-4A59-8D4B-8E1BE6B8F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C8D91-4680-42D8-B427-9411868A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23539-A647-4E46-969D-28AE9C713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62945-8164-494D-8105-5A04F9A0C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08443-F240-4433-88FA-4DAFBD468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106A4-1B38-4063-AB5C-9F674DAEE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49448-3CF6-4FB5-9515-793748A34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1872C-C22E-4554-9687-3DE82575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00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7212-6E54-4091-9B14-34C8911E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3D6F4-11F0-401B-AD56-45EFE27E7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21544-BADC-4F1F-BC75-3DAE7A555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76F884-3349-4FF7-8DFE-9BE29836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95BDC-E59D-4480-96A4-050A9B9BB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7D1B89-9A5B-4380-A911-AF8DB984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512506-DFE7-47D3-BB23-0C260833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0DC05-E665-4EBE-86FA-215F6E31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4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6A3C8-849D-45EF-BE9D-F0BFF5763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74CD8-30EB-4CFB-8F8C-945CDE5C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9FF3-A72B-4BD7-9170-537B22F2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6AD8B-647B-42D7-BCB4-A7FF07D92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0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786F4E-7646-4FBF-9FCD-FFC62F6F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77640-432B-4326-BA88-C08F5C02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23097-B41B-414F-A960-2E6C0986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73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ADFD-88A1-4465-8374-84418FB15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ADB4C-D7A4-4991-B394-2F6125CE2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9B2E5-0115-4AC2-B1B6-2FE6A0C5E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2393B-1F6D-4B3C-BD6D-652C72100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3C71B-3CC9-48A5-BFAF-118C616C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02876-A6DF-40EC-846C-400FB120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5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71B42-3BD1-4CB0-B0FB-0A6F33CB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B409A-DA03-41BD-A90D-05DB7E44A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29C64-B97B-4E4B-9696-833C19B02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A3D53-EA69-4A8C-9CEF-8FBD1FE1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AA753-0B5A-4E08-B1D8-7FB0B6B1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786D1-1CA0-4170-8478-A78400E2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1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7A5D3B-9876-4376-893F-EAD3C1303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146C0-D611-42C9-BE90-7D108F57D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8D1C6-BB2D-4C6E-B77B-8A6FD781D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69756-6006-4DAA-9DB0-50D57D30BC5F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D8391-28B2-4053-973D-3B947302E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FE377-76CF-419A-9189-20FCB05D6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8D395-C865-44C2-9EAA-171C941D3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2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A07B502-E5F2-4EA8-9E65-D0931F057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87"/>
          <a:stretch/>
        </p:blipFill>
        <p:spPr>
          <a:xfrm>
            <a:off x="0" y="-1778"/>
            <a:ext cx="12192000" cy="68597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F2366C-408B-47DE-9B5D-F57496E2E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67" y="3145923"/>
            <a:ext cx="4167887" cy="2529923"/>
          </a:xfrm>
        </p:spPr>
        <p:txBody>
          <a:bodyPr/>
          <a:lstStyle/>
          <a:p>
            <a:r>
              <a:rPr lang="en-US" dirty="0"/>
              <a:t>Modern Applications and Azure SQL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21790-2B5F-4809-BA84-7F8B63FC5E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567" y="5826034"/>
            <a:ext cx="4164583" cy="276999"/>
          </a:xfrm>
        </p:spPr>
        <p:txBody>
          <a:bodyPr/>
          <a:lstStyle/>
          <a:p>
            <a:r>
              <a:rPr lang="en-US"/>
              <a:t>Jovan </a:t>
            </a:r>
            <a:r>
              <a:rPr lang="en-US" dirty="0"/>
              <a:t>Popovic</a:t>
            </a:r>
          </a:p>
        </p:txBody>
      </p:sp>
    </p:spTree>
    <p:extLst>
      <p:ext uri="{BB962C8B-B14F-4D97-AF65-F5344CB8AC3E}">
        <p14:creationId xmlns:p14="http://schemas.microsoft.com/office/powerpoint/2010/main" val="18152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A4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EDA22-089B-47A4-8899-4D3B2654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Azure SQL Deployment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2E1380-62D4-46AF-93FB-CF711FD5A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24" y="-30480"/>
            <a:ext cx="8251015" cy="68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2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4BB925-08D0-468C-BCD0-D5E6EBF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Security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7A01EE-A6C5-424D-BB1C-83E999D4E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" t="7155" r="5873" b="4697"/>
          <a:stretch/>
        </p:blipFill>
        <p:spPr bwMode="auto">
          <a:xfrm>
            <a:off x="1640237" y="1274899"/>
            <a:ext cx="8911525" cy="478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3176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13B53-B56C-4CB5-92D2-D84C17106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290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7CD65-B245-4BC9-B1CF-92BF59B67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56280" cy="4351338"/>
          </a:xfrm>
        </p:spPr>
        <p:txBody>
          <a:bodyPr/>
          <a:lstStyle/>
          <a:p>
            <a:r>
              <a:rPr lang="en-US" dirty="0"/>
              <a:t>Vulnerability assessment</a:t>
            </a:r>
          </a:p>
          <a:p>
            <a:r>
              <a:rPr lang="en-US" dirty="0"/>
              <a:t>Threat detection</a:t>
            </a:r>
          </a:p>
          <a:p>
            <a:pPr lvl="1"/>
            <a:r>
              <a:rPr lang="en-US" dirty="0"/>
              <a:t>Common threats</a:t>
            </a:r>
          </a:p>
          <a:p>
            <a:pPr lvl="1"/>
            <a:r>
              <a:rPr lang="en-US" dirty="0"/>
              <a:t>Alerting</a:t>
            </a:r>
          </a:p>
        </p:txBody>
      </p:sp>
      <p:pic>
        <p:nvPicPr>
          <p:cNvPr id="1026" name="Picture 2" descr="Set up Advanced Threat Protection">
            <a:extLst>
              <a:ext uri="{FF2B5EF4-FFF2-40B4-BE49-F238E27FC236}">
                <a16:creationId xmlns:a16="http://schemas.microsoft.com/office/drawing/2014/main" id="{17792D36-6809-4F9A-9FB4-EDAA32CC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4690" y="-1"/>
            <a:ext cx="7747789" cy="687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612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4AFD933-2E93-430F-BC24-91334CA13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3724" cy="4351338"/>
          </a:xfrm>
        </p:spPr>
        <p:txBody>
          <a:bodyPr/>
          <a:lstStyle/>
          <a:p>
            <a:r>
              <a:rPr lang="en-US" dirty="0"/>
              <a:t>Built-in AI identifies common attack patterns </a:t>
            </a:r>
          </a:p>
          <a:p>
            <a:r>
              <a:rPr lang="en-US" dirty="0"/>
              <a:t>Automatic notification via email</a:t>
            </a:r>
          </a:p>
          <a:p>
            <a:r>
              <a:rPr lang="en-US" dirty="0"/>
              <a:t>Threat identification</a:t>
            </a:r>
          </a:p>
          <a:p>
            <a:r>
              <a:rPr lang="en-US" dirty="0"/>
              <a:t>Data discovery and classification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CF021-3DBC-40E1-82FC-C5C12587B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91865" cy="1325563"/>
          </a:xfrm>
        </p:spPr>
        <p:txBody>
          <a:bodyPr/>
          <a:lstStyle/>
          <a:p>
            <a:r>
              <a:rPr lang="en-US" dirty="0"/>
              <a:t>Email alerts</a:t>
            </a:r>
          </a:p>
        </p:txBody>
      </p:sp>
      <p:pic>
        <p:nvPicPr>
          <p:cNvPr id="6146" name="Picture 2" descr="Anomalous activity report">
            <a:extLst>
              <a:ext uri="{FF2B5EF4-FFF2-40B4-BE49-F238E27FC236}">
                <a16:creationId xmlns:a16="http://schemas.microsoft.com/office/drawing/2014/main" id="{60FFB0CB-D4AD-4C1C-9D27-9BA00630E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5" y="0"/>
            <a:ext cx="5026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ctivity threats">
            <a:extLst>
              <a:ext uri="{FF2B5EF4-FFF2-40B4-BE49-F238E27FC236}">
                <a16:creationId xmlns:a16="http://schemas.microsoft.com/office/drawing/2014/main" id="{34C23254-D92E-4EDB-AF74-5140C348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9739"/>
            <a:ext cx="12192000" cy="437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pecific alert">
            <a:extLst>
              <a:ext uri="{FF2B5EF4-FFF2-40B4-BE49-F238E27FC236}">
                <a16:creationId xmlns:a16="http://schemas.microsoft.com/office/drawing/2014/main" id="{4FE9DD3A-69A6-44A2-AB71-FDCAAFD17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13" y="0"/>
            <a:ext cx="5399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0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iew the report">
            <a:extLst>
              <a:ext uri="{FF2B5EF4-FFF2-40B4-BE49-F238E27FC236}">
                <a16:creationId xmlns:a16="http://schemas.microsoft.com/office/drawing/2014/main" id="{94500466-DB10-450E-BB2E-EABBB0E1E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55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alyze the report">
            <a:extLst>
              <a:ext uri="{FF2B5EF4-FFF2-40B4-BE49-F238E27FC236}">
                <a16:creationId xmlns:a16="http://schemas.microsoft.com/office/drawing/2014/main" id="{13F3C369-1253-48DF-B7B0-93EA730B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0"/>
            <a:ext cx="9090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872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view recommendation list">
            <a:extLst>
              <a:ext uri="{FF2B5EF4-FFF2-40B4-BE49-F238E27FC236}">
                <a16:creationId xmlns:a16="http://schemas.microsoft.com/office/drawing/2014/main" id="{99CA0A2B-7382-402F-89FF-455D39772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366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rformance recommendations for Azure SQL Database">
            <a:extLst>
              <a:ext uri="{FF2B5EF4-FFF2-40B4-BE49-F238E27FC236}">
                <a16:creationId xmlns:a16="http://schemas.microsoft.com/office/drawing/2014/main" id="{C8CDDBF9-4271-4691-B316-3855692A7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5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05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utomatic tuning for Azure SQL Database">
            <a:extLst>
              <a:ext uri="{FF2B5EF4-FFF2-40B4-BE49-F238E27FC236}">
                <a16:creationId xmlns:a16="http://schemas.microsoft.com/office/drawing/2014/main" id="{9DC967E5-5F2D-4E67-AAE5-37920E1F6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5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84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E4B6-D60B-4755-B3B4-A6DB994E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  <p:pic>
        <p:nvPicPr>
          <p:cNvPr id="2050" name="Picture 2" descr="Configure geo-replication">
            <a:extLst>
              <a:ext uri="{FF2B5EF4-FFF2-40B4-BE49-F238E27FC236}">
                <a16:creationId xmlns:a16="http://schemas.microsoft.com/office/drawing/2014/main" id="{D5D6551F-9CF1-4AEF-9C1F-39257EFB2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246" y="0"/>
            <a:ext cx="85775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nfigure secondary">
            <a:extLst>
              <a:ext uri="{FF2B5EF4-FFF2-40B4-BE49-F238E27FC236}">
                <a16:creationId xmlns:a16="http://schemas.microsoft.com/office/drawing/2014/main" id="{259C0E88-952B-420C-B0E8-DD43C7DC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427163"/>
            <a:ext cx="3009900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nfigure secondary">
            <a:extLst>
              <a:ext uri="{FF2B5EF4-FFF2-40B4-BE49-F238E27FC236}">
                <a16:creationId xmlns:a16="http://schemas.microsoft.com/office/drawing/2014/main" id="{4E7317B5-5B82-4F65-B3BD-6AEA31AA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76" y="702644"/>
            <a:ext cx="5956398" cy="614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9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44CFA3A-6BFE-4D50-BB85-118161948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6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4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4BB925-08D0-468C-BCD0-D5E6EBF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application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DE2A5-2400-4B1D-91D8-D1E81879A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690688"/>
            <a:ext cx="11018520" cy="3785202"/>
          </a:xfrm>
        </p:spPr>
        <p:txBody>
          <a:bodyPr>
            <a:normAutofit/>
          </a:bodyPr>
          <a:lstStyle/>
          <a:p>
            <a:r>
              <a:rPr lang="en-US" dirty="0"/>
              <a:t>Powerful query language</a:t>
            </a:r>
          </a:p>
          <a:p>
            <a:r>
              <a:rPr lang="en-US" dirty="0"/>
              <a:t>Multi modal capabilities</a:t>
            </a:r>
          </a:p>
          <a:p>
            <a:r>
              <a:rPr lang="en-US" dirty="0"/>
              <a:t>API</a:t>
            </a:r>
          </a:p>
          <a:p>
            <a:r>
              <a:rPr lang="en-US" dirty="0"/>
              <a:t>IoT/Streaming/Log analytics</a:t>
            </a:r>
          </a:p>
        </p:txBody>
      </p:sp>
    </p:spTree>
    <p:extLst>
      <p:ext uri="{BB962C8B-B14F-4D97-AF65-F5344CB8AC3E}">
        <p14:creationId xmlns:p14="http://schemas.microsoft.com/office/powerpoint/2010/main" val="161774386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FCD7-390B-4DC6-B397-DF90ADBA4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– query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408C6-9F0D-4C96-AE67-EBB06B39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48" y="1933575"/>
            <a:ext cx="8743950" cy="14954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2327A7-F3D3-433A-8C13-A7B3193FD4D8}"/>
              </a:ext>
            </a:extLst>
          </p:cNvPr>
          <p:cNvSpPr/>
          <p:nvPr/>
        </p:nvSpPr>
        <p:spPr>
          <a:xfrm>
            <a:off x="1848051" y="3051210"/>
            <a:ext cx="4600875" cy="41221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98759-65D2-4896-B219-D462D064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33" y="275992"/>
            <a:ext cx="6096000" cy="5962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BA7AEF-8FB1-4F5A-9047-A5A490D34EE7}"/>
              </a:ext>
            </a:extLst>
          </p:cNvPr>
          <p:cNvSpPr/>
          <p:nvPr/>
        </p:nvSpPr>
        <p:spPr>
          <a:xfrm>
            <a:off x="5899778" y="5610474"/>
            <a:ext cx="4988939" cy="527567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FBF64B-9052-4117-9ABB-1351F604343E}"/>
              </a:ext>
            </a:extLst>
          </p:cNvPr>
          <p:cNvSpPr/>
          <p:nvPr/>
        </p:nvSpPr>
        <p:spPr>
          <a:xfrm>
            <a:off x="5852482" y="4039182"/>
            <a:ext cx="4988939" cy="33312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A815D2-E26A-42DA-A3D6-28D044AA1F07}"/>
              </a:ext>
            </a:extLst>
          </p:cNvPr>
          <p:cNvSpPr/>
          <p:nvPr/>
        </p:nvSpPr>
        <p:spPr>
          <a:xfrm>
            <a:off x="5868250" y="2079012"/>
            <a:ext cx="4988939" cy="33312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F4836-D35E-4C47-9C42-515FA1730C40}"/>
              </a:ext>
            </a:extLst>
          </p:cNvPr>
          <p:cNvSpPr/>
          <p:nvPr/>
        </p:nvSpPr>
        <p:spPr>
          <a:xfrm>
            <a:off x="5868247" y="1206654"/>
            <a:ext cx="4988939" cy="33312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7B667-8E02-4A05-A84D-8DB0DA15A92E}"/>
              </a:ext>
            </a:extLst>
          </p:cNvPr>
          <p:cNvSpPr/>
          <p:nvPr/>
        </p:nvSpPr>
        <p:spPr>
          <a:xfrm>
            <a:off x="5878760" y="3172085"/>
            <a:ext cx="4988939" cy="33312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1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6394-61B3-4318-BC86-AB761755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2EE8-0DBF-4FD9-83BD-8B19E2113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8750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using(var </a:t>
            </a:r>
            <a:r>
              <a:rPr lang="en-US" dirty="0" err="1"/>
              <a:t>dbctx</a:t>
            </a:r>
            <a:r>
              <a:rPr lang="en-US" dirty="0"/>
              <a:t> = new </a:t>
            </a:r>
            <a:r>
              <a:rPr lang="en-US" dirty="0" err="1"/>
              <a:t>WWImportersContext</a:t>
            </a:r>
            <a:r>
              <a:rPr lang="en-US" dirty="0"/>
              <a:t>()) {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var res = </a:t>
            </a:r>
            <a:r>
              <a:rPr lang="en-US" dirty="0" err="1"/>
              <a:t>dbctx.Orders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.Include("Customer") </a:t>
            </a:r>
          </a:p>
          <a:p>
            <a:pPr marL="0" indent="0">
              <a:buNone/>
            </a:pPr>
            <a:r>
              <a:rPr lang="en-US" dirty="0"/>
              <a:t>        .Select (o =&gt; new {</a:t>
            </a:r>
            <a:r>
              <a:rPr lang="en-US" dirty="0" err="1"/>
              <a:t>o.OrderID,o.OrderDate,o.Customer.CustomerName</a:t>
            </a:r>
            <a:r>
              <a:rPr lang="en-US" dirty="0"/>
              <a:t>}) </a:t>
            </a:r>
          </a:p>
          <a:p>
            <a:pPr marL="0" indent="0">
              <a:buNone/>
            </a:pPr>
            <a:r>
              <a:rPr lang="en-US" dirty="0"/>
              <a:t>        .</a:t>
            </a:r>
            <a:r>
              <a:rPr lang="en-US" dirty="0" err="1"/>
              <a:t>ToList</a:t>
            </a:r>
            <a:r>
              <a:rPr lang="en-US" dirty="0"/>
              <a:t>();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94DA3A-56AD-4243-B9DD-FC8E74471AD4}"/>
              </a:ext>
            </a:extLst>
          </p:cNvPr>
          <p:cNvSpPr txBox="1">
            <a:spLocks/>
          </p:cNvSpPr>
          <p:nvPr/>
        </p:nvSpPr>
        <p:spPr>
          <a:xfrm>
            <a:off x="838200" y="5309804"/>
            <a:ext cx="10515600" cy="1432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using (var </a:t>
            </a:r>
            <a:r>
              <a:rPr lang="en-US" sz="2400" dirty="0" err="1"/>
              <a:t>cnn</a:t>
            </a:r>
            <a:r>
              <a:rPr lang="en-US" sz="2400" dirty="0"/>
              <a:t> =  new </a:t>
            </a:r>
            <a:r>
              <a:rPr lang="en-US" sz="2400" dirty="0" err="1"/>
              <a:t>SqlConnection</a:t>
            </a:r>
            <a:r>
              <a:rPr lang="en-US" sz="2400" dirty="0"/>
              <a:t>( "Server"))  { </a:t>
            </a:r>
            <a:br>
              <a:rPr lang="en-US" sz="2400" dirty="0"/>
            </a:br>
            <a:r>
              <a:rPr lang="en-US" sz="2400" dirty="0"/>
              <a:t>        return orders = </a:t>
            </a:r>
            <a:r>
              <a:rPr lang="en-US" sz="2400" dirty="0" err="1"/>
              <a:t>cnn.Query</a:t>
            </a:r>
            <a:r>
              <a:rPr lang="en-US" sz="2400" dirty="0"/>
              <a:t>&lt;Order&gt;("SELECT TOP 10 * FROM </a:t>
            </a:r>
            <a:r>
              <a:rPr lang="en-US" sz="2400" dirty="0" err="1"/>
              <a:t>Sales.Orders</a:t>
            </a:r>
            <a:r>
              <a:rPr lang="en-US" sz="2400" dirty="0"/>
              <a:t>"); 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F282-72D1-4CDF-9E2C-EB57AC04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 capabilities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8D1866-F80B-4CF7-B354-EF7DF7673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9159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7546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Classic: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91435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None/>
              <a:defRPr/>
            </a:pPr>
            <a:r>
              <a:rPr lang="en-US" sz="1900" dirty="0">
                <a:solidFill>
                  <a:prstClr val="black"/>
                </a:solidFill>
                <a:latin typeface="Segoe UI Light"/>
              </a:rPr>
              <a:t>Inheritance</a:t>
            </a:r>
          </a:p>
          <a:p>
            <a:pPr marL="457178" lvl="1" indent="0" defTabSz="91435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None/>
              <a:defRPr/>
            </a:pPr>
            <a:r>
              <a:rPr lang="en-US" sz="1900" dirty="0">
                <a:solidFill>
                  <a:prstClr val="black"/>
                </a:solidFill>
                <a:latin typeface="Segoe UI"/>
              </a:rPr>
              <a:t>Multiple table inheritance</a:t>
            </a:r>
          </a:p>
          <a:p>
            <a:pPr marL="457178" lvl="1" indent="0" defTabSz="91435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None/>
              <a:defRPr/>
            </a:pPr>
            <a:r>
              <a:rPr lang="en-US" sz="1900" dirty="0">
                <a:solidFill>
                  <a:prstClr val="black"/>
                </a:solidFill>
                <a:latin typeface="Segoe UI"/>
              </a:rPr>
              <a:t>Singe table inheritance</a:t>
            </a:r>
          </a:p>
          <a:p>
            <a:pPr marL="0" indent="0" defTabSz="91435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None/>
              <a:defRPr/>
            </a:pPr>
            <a:r>
              <a:rPr lang="en-US" sz="1900" dirty="0">
                <a:solidFill>
                  <a:prstClr val="black"/>
                </a:solidFill>
                <a:latin typeface="Segoe UI Light"/>
              </a:rPr>
              <a:t>Arrays and collections</a:t>
            </a:r>
          </a:p>
          <a:p>
            <a:pPr marL="457178" lvl="1" indent="0" defTabSz="91435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None/>
              <a:defRPr/>
            </a:pPr>
            <a:r>
              <a:rPr lang="en-US" sz="1900" dirty="0">
                <a:solidFill>
                  <a:prstClr val="black"/>
                </a:solidFill>
                <a:latin typeface="Segoe UI"/>
              </a:rPr>
              <a:t>Emails, phones</a:t>
            </a:r>
          </a:p>
          <a:p>
            <a:pPr marL="457178" lvl="1" indent="0" defTabSz="91435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None/>
              <a:defRPr/>
            </a:pPr>
            <a:r>
              <a:rPr lang="en-US" sz="1900" dirty="0">
                <a:solidFill>
                  <a:prstClr val="black"/>
                </a:solidFill>
                <a:latin typeface="Segoe UI"/>
              </a:rPr>
              <a:t>Tags, keywords</a:t>
            </a:r>
          </a:p>
          <a:p>
            <a:pPr marL="0" indent="0" defTabSz="91435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None/>
              <a:defRPr/>
            </a:pPr>
            <a:r>
              <a:rPr lang="en-US" sz="1900" dirty="0">
                <a:solidFill>
                  <a:prstClr val="black"/>
                </a:solidFill>
                <a:latin typeface="Segoe UI Light"/>
              </a:rPr>
              <a:t>Scenario</a:t>
            </a:r>
          </a:p>
          <a:p>
            <a:pPr marL="457178" lvl="1" indent="0" defTabSz="91435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None/>
              <a:defRPr/>
            </a:pPr>
            <a:r>
              <a:rPr lang="en-US" sz="1900" dirty="0">
                <a:solidFill>
                  <a:prstClr val="black"/>
                </a:solidFill>
                <a:latin typeface="Segoe UI"/>
              </a:rPr>
              <a:t>Product catalog</a:t>
            </a:r>
          </a:p>
          <a:p>
            <a:pPr marL="457178" lvl="1" indent="0" defTabSz="91435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None/>
              <a:defRPr/>
            </a:pPr>
            <a:r>
              <a:rPr lang="en-US" sz="1900" dirty="0">
                <a:solidFill>
                  <a:prstClr val="black"/>
                </a:solidFill>
                <a:latin typeface="Segoe UI"/>
              </a:rPr>
              <a:t>Survey data</a:t>
            </a:r>
          </a:p>
          <a:p>
            <a:pPr marL="457178" lvl="1" indent="0" defTabSz="91435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None/>
              <a:defRPr/>
            </a:pPr>
            <a:r>
              <a:rPr lang="en-US" sz="1900" dirty="0">
                <a:solidFill>
                  <a:prstClr val="black"/>
                </a:solidFill>
                <a:latin typeface="Segoe UI"/>
              </a:rPr>
              <a:t>Person info</a:t>
            </a:r>
          </a:p>
          <a:p>
            <a:pPr marL="457178" lvl="1" indent="0" defTabSz="914354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None/>
              <a:defRPr/>
            </a:pPr>
            <a:r>
              <a:rPr lang="en-US" sz="1900" dirty="0">
                <a:solidFill>
                  <a:prstClr val="black"/>
                </a:solidFill>
                <a:latin typeface="Segoe UI"/>
              </a:rPr>
              <a:t>Settings, </a:t>
            </a:r>
            <a:r>
              <a:rPr lang="en-US" sz="1900" dirty="0" err="1">
                <a:solidFill>
                  <a:prstClr val="black"/>
                </a:solidFill>
                <a:latin typeface="Segoe UI"/>
              </a:rPr>
              <a:t>prefferences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243" y="1703440"/>
            <a:ext cx="5417168" cy="48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25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relational and JSON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45126" y="4402318"/>
            <a:ext cx="9496077" cy="177781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Tags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'$.Weight'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Product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'$.Gender'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'F'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Price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latin typeface="Consolas" panose="020B0609020204030204" pitchFamily="49" charset="0"/>
              </a:rPr>
              <a:t>JSON_VALUE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'$.Weight'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1008665" y="1828800"/>
          <a:ext cx="109445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69">
                  <a:extLst>
                    <a:ext uri="{9D8B030D-6E8A-4147-A177-3AD203B41FA5}">
                      <a16:colId xmlns:a16="http://schemas.microsoft.com/office/drawing/2014/main" val="2428910936"/>
                    </a:ext>
                  </a:extLst>
                </a:gridCol>
                <a:gridCol w="1124938">
                  <a:extLst>
                    <a:ext uri="{9D8B030D-6E8A-4147-A177-3AD203B41FA5}">
                      <a16:colId xmlns:a16="http://schemas.microsoft.com/office/drawing/2014/main" val="1232523988"/>
                    </a:ext>
                  </a:extLst>
                </a:gridCol>
                <a:gridCol w="832032">
                  <a:extLst>
                    <a:ext uri="{9D8B030D-6E8A-4147-A177-3AD203B41FA5}">
                      <a16:colId xmlns:a16="http://schemas.microsoft.com/office/drawing/2014/main" val="2176059122"/>
                    </a:ext>
                  </a:extLst>
                </a:gridCol>
                <a:gridCol w="962227">
                  <a:extLst>
                    <a:ext uri="{9D8B030D-6E8A-4147-A177-3AD203B41FA5}">
                      <a16:colId xmlns:a16="http://schemas.microsoft.com/office/drawing/2014/main" val="3071675639"/>
                    </a:ext>
                  </a:extLst>
                </a:gridCol>
                <a:gridCol w="2061222">
                  <a:extLst>
                    <a:ext uri="{9D8B030D-6E8A-4147-A177-3AD203B41FA5}">
                      <a16:colId xmlns:a16="http://schemas.microsoft.com/office/drawing/2014/main" val="2027931005"/>
                    </a:ext>
                  </a:extLst>
                </a:gridCol>
                <a:gridCol w="5180336">
                  <a:extLst>
                    <a:ext uri="{9D8B030D-6E8A-4147-A177-3AD203B41FA5}">
                      <a16:colId xmlns:a16="http://schemas.microsoft.com/office/drawing/2014/main" val="1974709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Tags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 marL="77442" marR="77442"/>
                </a:tc>
                <a:extLst>
                  <a:ext uri="{0D108BD9-81ED-4DB2-BD59-A6C34878D82A}">
                    <a16:rowId xmlns:a16="http://schemas.microsoft.com/office/drawing/2014/main" val="40137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Bike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399.99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[“promo”]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{“Gears”:20, “Weight”:9.5,”Gender”:”M”}</a:t>
                      </a:r>
                    </a:p>
                  </a:txBody>
                  <a:tcPr marL="77442" marR="77442"/>
                </a:tc>
                <a:extLst>
                  <a:ext uri="{0D108BD9-81ED-4DB2-BD59-A6C34878D82A}">
                    <a16:rowId xmlns:a16="http://schemas.microsoft.com/office/drawing/2014/main" val="2135717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Helmet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120.99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[“</a:t>
                      </a:r>
                      <a:r>
                        <a:rPr lang="en-US" dirty="0" err="1"/>
                        <a:t>promo”,”sales</a:t>
                      </a:r>
                      <a:r>
                        <a:rPr lang="en-US" dirty="0"/>
                        <a:t>”]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{“</a:t>
                      </a:r>
                      <a:r>
                        <a:rPr lang="en-US" dirty="0" err="1"/>
                        <a:t>Visor”:true</a:t>
                      </a:r>
                      <a:r>
                        <a:rPr lang="en-US" dirty="0"/>
                        <a:t>, “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WxDxH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”: [32,26.4,22]</a:t>
                      </a:r>
                      <a:r>
                        <a:rPr lang="en-US" dirty="0"/>
                        <a:t>}</a:t>
                      </a:r>
                    </a:p>
                  </a:txBody>
                  <a:tcPr marL="77442" marR="77442"/>
                </a:tc>
                <a:extLst>
                  <a:ext uri="{0D108BD9-81ED-4DB2-BD59-A6C34878D82A}">
                    <a16:rowId xmlns:a16="http://schemas.microsoft.com/office/drawing/2014/main" val="3142837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29,500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{“Doors”:4, “Seats”:5, “MPG”:29}</a:t>
                      </a:r>
                    </a:p>
                  </a:txBody>
                  <a:tcPr marL="77442" marR="77442"/>
                </a:tc>
                <a:extLst>
                  <a:ext uri="{0D108BD9-81ED-4DB2-BD59-A6C34878D82A}">
                    <a16:rowId xmlns:a16="http://schemas.microsoft.com/office/drawing/2014/main" val="3303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Bike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299.99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[“sales”]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{“</a:t>
                      </a:r>
                      <a:r>
                        <a:rPr lang="en-US" dirty="0" err="1"/>
                        <a:t>Tyres</a:t>
                      </a:r>
                      <a:r>
                        <a:rPr lang="en-US" dirty="0"/>
                        <a:t>”:[“300c”,”35C”],Weight”:9.5,”Gender”:”M”}</a:t>
                      </a:r>
                    </a:p>
                  </a:txBody>
                  <a:tcPr marL="77442" marR="77442"/>
                </a:tc>
                <a:extLst>
                  <a:ext uri="{0D108BD9-81ED-4DB2-BD59-A6C34878D82A}">
                    <a16:rowId xmlns:a16="http://schemas.microsoft.com/office/drawing/2014/main" val="175442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29,500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[“promo”]</a:t>
                      </a:r>
                    </a:p>
                  </a:txBody>
                  <a:tcPr marL="77442" marR="7744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{“Doors”:2, “Seats”:2, “MPG”:35}</a:t>
                      </a:r>
                    </a:p>
                  </a:txBody>
                  <a:tcPr marL="77442" marR="77442"/>
                </a:tc>
                <a:extLst>
                  <a:ext uri="{0D108BD9-81ED-4DB2-BD59-A6C34878D82A}">
                    <a16:rowId xmlns:a16="http://schemas.microsoft.com/office/drawing/2014/main" val="3812529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97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5284-6868-4024-86AB-5ADA2A64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Choice: Hybrid model</a:t>
            </a:r>
          </a:p>
        </p:txBody>
      </p:sp>
      <p:pic>
        <p:nvPicPr>
          <p:cNvPr id="1026" name="Picture 2" descr="Image 3">
            <a:extLst>
              <a:ext uri="{FF2B5EF4-FFF2-40B4-BE49-F238E27FC236}">
                <a16:creationId xmlns:a16="http://schemas.microsoft.com/office/drawing/2014/main" id="{A37C7085-F197-4269-AA58-BCF3F324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69" y="1690688"/>
            <a:ext cx="8947689" cy="466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DFAEB6-7729-4ABB-8BF2-F4569E8FB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908" y="1"/>
            <a:ext cx="2273086" cy="22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8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C5776A30-D8FF-4B41-A8D8-9AAE2C620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  <a:tab pos="9434513" algn="l"/>
                <a:tab pos="9883775" algn="l"/>
                <a:tab pos="103330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eaLnBrk="1">
              <a:lnSpc>
                <a:spcPct val="90000"/>
              </a:lnSpc>
            </a:pPr>
            <a:r>
              <a:rPr lang="en-US" altLang="en-US" sz="3500" b="1" dirty="0">
                <a:solidFill>
                  <a:srgbClr val="0C1937"/>
                </a:solidFill>
              </a:rPr>
              <a:t>Simplify data access code</a:t>
            </a:r>
            <a:endParaRPr lang="sr-Latn-RS" altLang="en-US" sz="3500" b="1" dirty="0">
              <a:solidFill>
                <a:srgbClr val="0C1937"/>
              </a:solidFill>
            </a:endParaRPr>
          </a:p>
        </p:txBody>
      </p:sp>
      <p:pic>
        <p:nvPicPr>
          <p:cNvPr id="10245" name="Picture 4">
            <a:extLst>
              <a:ext uri="{FF2B5EF4-FFF2-40B4-BE49-F238E27FC236}">
                <a16:creationId xmlns:a16="http://schemas.microsoft.com/office/drawing/2014/main" id="{5AE995F6-05BC-4212-9B6D-1984D4A17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5" y="6381750"/>
            <a:ext cx="1781175" cy="30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1AD8EA-4419-496F-A187-5365BB22D58E}"/>
              </a:ext>
            </a:extLst>
          </p:cNvPr>
          <p:cNvSpPr/>
          <p:nvPr/>
        </p:nvSpPr>
        <p:spPr>
          <a:xfrm>
            <a:off x="7300625" y="2500427"/>
            <a:ext cx="3274136" cy="27882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A909460-7FFA-4A1F-9BED-398246097ACD}"/>
              </a:ext>
            </a:extLst>
          </p:cNvPr>
          <p:cNvGraphicFramePr>
            <a:graphicFrameLocks noGrp="1"/>
          </p:cNvGraphicFramePr>
          <p:nvPr/>
        </p:nvGraphicFramePr>
        <p:xfrm>
          <a:off x="7398328" y="3267656"/>
          <a:ext cx="3081839" cy="85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3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467">
                <a:tc>
                  <a:txBody>
                    <a:bodyPr/>
                    <a:lstStyle/>
                    <a:p>
                      <a:pPr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1" kern="12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j-lt"/>
                          <a:ea typeface="Segoe UI" pitchFamily="34" charset="0"/>
                          <a:cs typeface="Segoe UI" pitchFamily="34" charset="0"/>
                        </a:rPr>
                        <a:t>Id</a:t>
                      </a:r>
                    </a:p>
                  </a:txBody>
                  <a:tcPr marL="137160" marR="137160" marT="68580" marB="6858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1" kern="12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j-lt"/>
                          <a:ea typeface="Segoe UI" pitchFamily="34" charset="0"/>
                          <a:cs typeface="Segoe UI" pitchFamily="34" charset="0"/>
                        </a:rPr>
                        <a:t>Title</a:t>
                      </a:r>
                    </a:p>
                  </a:txBody>
                  <a:tcPr marL="137160" marR="137160" marT="68580" marB="68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1" kern="12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j-lt"/>
                          <a:ea typeface="Segoe UI" pitchFamily="34" charset="0"/>
                          <a:cs typeface="Segoe UI" pitchFamily="34" charset="0"/>
                        </a:rPr>
                        <a:t>Data</a:t>
                      </a:r>
                    </a:p>
                  </a:txBody>
                  <a:tcPr marL="137160" marR="137160" marT="68580" marB="68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472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100" b="1" kern="12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+mj-lt"/>
                          <a:ea typeface="Segoe UI" pitchFamily="34" charset="0"/>
                          <a:cs typeface="Segoe UI" pitchFamily="34" charset="0"/>
                        </a:rPr>
                        <a:t>Tags</a:t>
                      </a:r>
                    </a:p>
                  </a:txBody>
                  <a:tcPr marL="137160" marR="137160" marT="68580" marB="68580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marL="68580" marR="68580" marT="34290" marB="3429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Bike</a:t>
                      </a:r>
                    </a:p>
                  </a:txBody>
                  <a:tcPr marL="68580" marR="68580" marT="34290" marB="3429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{….}</a:t>
                      </a:r>
                    </a:p>
                  </a:txBody>
                  <a:tcPr marL="68580" marR="68580" marT="34290" marB="3429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[…]</a:t>
                      </a:r>
                    </a:p>
                  </a:txBody>
                  <a:tcPr marL="68580" marR="68580" marT="34290" marB="3429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68580" marR="68580" marT="34290" marB="3429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Helmet</a:t>
                      </a:r>
                    </a:p>
                  </a:txBody>
                  <a:tcPr marL="68580" marR="68580" marT="34290" marB="3429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{….}</a:t>
                      </a:r>
                    </a:p>
                  </a:txBody>
                  <a:tcPr marL="68580" marR="68580" marT="34290" marB="3429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[…]</a:t>
                      </a:r>
                    </a:p>
                  </a:txBody>
                  <a:tcPr marL="68580" marR="68580" marT="34290" marB="34290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A779BAD-ADA4-44DE-BDA4-7791F1B54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526"/>
          <a:stretch/>
        </p:blipFill>
        <p:spPr>
          <a:xfrm>
            <a:off x="3404473" y="1979765"/>
            <a:ext cx="2137109" cy="5050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EEA75F-B726-4D3D-B1CF-0C80997CC11B}"/>
              </a:ext>
            </a:extLst>
          </p:cNvPr>
          <p:cNvSpPr/>
          <p:nvPr/>
        </p:nvSpPr>
        <p:spPr>
          <a:xfrm>
            <a:off x="3408220" y="2497630"/>
            <a:ext cx="3197629" cy="27910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-Up Arrow 3">
            <a:extLst>
              <a:ext uri="{FF2B5EF4-FFF2-40B4-BE49-F238E27FC236}">
                <a16:creationId xmlns:a16="http://schemas.microsoft.com/office/drawing/2014/main" id="{CF7448F9-DF3B-47B9-AD90-2B26CE13CB24}"/>
              </a:ext>
            </a:extLst>
          </p:cNvPr>
          <p:cNvSpPr/>
          <p:nvPr/>
        </p:nvSpPr>
        <p:spPr>
          <a:xfrm rot="16200000" flipH="1">
            <a:off x="5053564" y="1064296"/>
            <a:ext cx="675937" cy="6792949"/>
          </a:xfrm>
          <a:prstGeom prst="bentUpArrow">
            <a:avLst>
              <a:gd name="adj1" fmla="val 25000"/>
              <a:gd name="adj2" fmla="val 29793"/>
              <a:gd name="adj3" fmla="val 25000"/>
            </a:avLst>
          </a:prstGeom>
          <a:solidFill>
            <a:srgbClr val="FFB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sr-Latn-R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r-Latn-RS" sz="135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52FD46-79FE-4E14-ADC7-068325D619E9}"/>
              </a:ext>
            </a:extLst>
          </p:cNvPr>
          <p:cNvSpPr/>
          <p:nvPr/>
        </p:nvSpPr>
        <p:spPr>
          <a:xfrm>
            <a:off x="5157385" y="3593284"/>
            <a:ext cx="773396" cy="35624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ORM</a:t>
            </a:r>
          </a:p>
        </p:txBody>
      </p:sp>
      <p:sp>
        <p:nvSpPr>
          <p:cNvPr id="14" name="Left Arrow 1">
            <a:extLst>
              <a:ext uri="{FF2B5EF4-FFF2-40B4-BE49-F238E27FC236}">
                <a16:creationId xmlns:a16="http://schemas.microsoft.com/office/drawing/2014/main" id="{0156AF61-1268-4E11-8C1E-12D826500615}"/>
              </a:ext>
            </a:extLst>
          </p:cNvPr>
          <p:cNvSpPr/>
          <p:nvPr/>
        </p:nvSpPr>
        <p:spPr>
          <a:xfrm>
            <a:off x="5952945" y="3632906"/>
            <a:ext cx="1445381" cy="33264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1">
            <a:extLst>
              <a:ext uri="{FF2B5EF4-FFF2-40B4-BE49-F238E27FC236}">
                <a16:creationId xmlns:a16="http://schemas.microsoft.com/office/drawing/2014/main" id="{1287CB98-32B2-4A8A-A3EA-C56F79F7B547}"/>
              </a:ext>
            </a:extLst>
          </p:cNvPr>
          <p:cNvSpPr/>
          <p:nvPr/>
        </p:nvSpPr>
        <p:spPr>
          <a:xfrm>
            <a:off x="3693369" y="3406846"/>
            <a:ext cx="909832" cy="6871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View Model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7850884-248F-4276-8124-4EEF111C359B}"/>
              </a:ext>
            </a:extLst>
          </p:cNvPr>
          <p:cNvSpPr>
            <a:spLocks noGrp="1"/>
          </p:cNvSpPr>
          <p:nvPr/>
        </p:nvSpPr>
        <p:spPr>
          <a:xfrm>
            <a:off x="7398326" y="4268541"/>
            <a:ext cx="664848" cy="7034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</a:pPr>
            <a:r>
              <a:rPr lang="en-US" sz="3600" dirty="0"/>
              <a:t>{ }</a:t>
            </a:r>
          </a:p>
        </p:txBody>
      </p:sp>
      <p:sp>
        <p:nvSpPr>
          <p:cNvPr id="17" name="Left Arrow 12">
            <a:extLst>
              <a:ext uri="{FF2B5EF4-FFF2-40B4-BE49-F238E27FC236}">
                <a16:creationId xmlns:a16="http://schemas.microsoft.com/office/drawing/2014/main" id="{E30A3F59-C1BC-48B9-B705-911EBFC852F5}"/>
              </a:ext>
            </a:extLst>
          </p:cNvPr>
          <p:cNvSpPr/>
          <p:nvPr/>
        </p:nvSpPr>
        <p:spPr>
          <a:xfrm>
            <a:off x="1995056" y="3632080"/>
            <a:ext cx="1646070" cy="333471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3">
            <a:extLst>
              <a:ext uri="{FF2B5EF4-FFF2-40B4-BE49-F238E27FC236}">
                <a16:creationId xmlns:a16="http://schemas.microsoft.com/office/drawing/2014/main" id="{EEF95FFB-C4DB-4AD7-BCB9-9E25180B0896}"/>
              </a:ext>
            </a:extLst>
          </p:cNvPr>
          <p:cNvSpPr/>
          <p:nvPr/>
        </p:nvSpPr>
        <p:spPr>
          <a:xfrm>
            <a:off x="4655445" y="3642106"/>
            <a:ext cx="479775" cy="30742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BBD08AC-2238-4C92-894E-FAC88FE27316}"/>
              </a:ext>
            </a:extLst>
          </p:cNvPr>
          <p:cNvSpPr>
            <a:spLocks noGrp="1"/>
          </p:cNvSpPr>
          <p:nvPr/>
        </p:nvSpPr>
        <p:spPr>
          <a:xfrm>
            <a:off x="2634026" y="3431955"/>
            <a:ext cx="664848" cy="7034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</a:pPr>
            <a:r>
              <a:rPr lang="en-US" sz="3600" dirty="0"/>
              <a:t>{ }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C13237-A12C-4D25-A960-1DC042765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66" y="2484828"/>
            <a:ext cx="1005634" cy="1065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786326-96EF-4471-85AD-7C2D3EA34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78" y="3632080"/>
            <a:ext cx="1065603" cy="1065603"/>
          </a:xfrm>
          <a:prstGeom prst="rect">
            <a:avLst/>
          </a:prstGeom>
        </p:spPr>
      </p:pic>
      <p:pic>
        <p:nvPicPr>
          <p:cNvPr id="23" name="Picture 2" descr="Image result for d3js logo">
            <a:extLst>
              <a:ext uri="{FF2B5EF4-FFF2-40B4-BE49-F238E27FC236}">
                <a16:creationId xmlns:a16="http://schemas.microsoft.com/office/drawing/2014/main" id="{21739B07-C68E-4C92-AB02-22E1A066F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12" y="4798739"/>
            <a:ext cx="1115581" cy="11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3217A7-DD9D-40C6-95FD-7DC55040EA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9138"/>
          <a:stretch/>
        </p:blipFill>
        <p:spPr>
          <a:xfrm>
            <a:off x="3404473" y="4264593"/>
            <a:ext cx="7342207" cy="21976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A96261-9A6B-4029-955D-006FCB7C7BC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112"/>
          <a:stretch/>
        </p:blipFill>
        <p:spPr>
          <a:xfrm>
            <a:off x="7351434" y="1161667"/>
            <a:ext cx="941228" cy="12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66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4BB925-08D0-468C-BCD0-D5E6EBFF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89" y="354976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Microservices architecture</a:t>
            </a:r>
          </a:p>
        </p:txBody>
      </p:sp>
    </p:spTree>
    <p:extLst>
      <p:ext uri="{BB962C8B-B14F-4D97-AF65-F5344CB8AC3E}">
        <p14:creationId xmlns:p14="http://schemas.microsoft.com/office/powerpoint/2010/main" val="43275707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188F-B3E3-4288-B8A0-5C11AC451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728C-52E7-4709-9AC2-CBF1A329E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67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Azure PaaS is the best environment for Microservices</a:t>
            </a:r>
          </a:p>
          <a:p>
            <a:r>
              <a:rPr lang="en-US" dirty="0"/>
              <a:t>Azure API Management</a:t>
            </a:r>
          </a:p>
          <a:p>
            <a:r>
              <a:rPr lang="en-US" dirty="0"/>
              <a:t>Azure Functions</a:t>
            </a:r>
          </a:p>
          <a:p>
            <a:r>
              <a:rPr lang="en-US" dirty="0"/>
              <a:t>Azure SQL Database</a:t>
            </a:r>
          </a:p>
        </p:txBody>
      </p:sp>
      <p:pic>
        <p:nvPicPr>
          <p:cNvPr id="2050" name="Picture 2" descr="Image result for microservices">
            <a:extLst>
              <a:ext uri="{FF2B5EF4-FFF2-40B4-BE49-F238E27FC236}">
                <a16:creationId xmlns:a16="http://schemas.microsoft.com/office/drawing/2014/main" id="{6E8D92A6-2C72-4230-84C3-CD577B96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28" y="2625213"/>
            <a:ext cx="5784051" cy="408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85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1A04-B9BC-40E9-8C66-379503BA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4DFEF-C6E2-48C2-9901-ECA9201EA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58894" cy="33661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Senior Program Manager</a:t>
            </a:r>
          </a:p>
          <a:p>
            <a:pPr lvl="1"/>
            <a:r>
              <a:rPr lang="en-US" dirty="0"/>
              <a:t>Synapse Analytics, Azure SQL, SQL Server</a:t>
            </a:r>
          </a:p>
          <a:p>
            <a:r>
              <a:rPr lang="en-US" dirty="0"/>
              <a:t>Speaker</a:t>
            </a:r>
          </a:p>
          <a:p>
            <a:pPr lvl="1"/>
            <a:r>
              <a:rPr lang="en-US" dirty="0"/>
              <a:t>Pass Summit, </a:t>
            </a:r>
            <a:r>
              <a:rPr lang="en-US" dirty="0" err="1"/>
              <a:t>SqlBits</a:t>
            </a:r>
            <a:r>
              <a:rPr lang="en-US" dirty="0"/>
              <a:t>, </a:t>
            </a:r>
            <a:r>
              <a:rPr lang="en-US" dirty="0" err="1"/>
              <a:t>SqlKonferenz</a:t>
            </a:r>
            <a:endParaRPr lang="en-US" dirty="0"/>
          </a:p>
          <a:p>
            <a:pPr lvl="1"/>
            <a:r>
              <a:rPr lang="en-US" dirty="0"/>
              <a:t>Tarabica, </a:t>
            </a:r>
            <a:r>
              <a:rPr lang="en-US" dirty="0" err="1"/>
              <a:t>Sinergija</a:t>
            </a:r>
            <a:endParaRPr lang="en-US" dirty="0"/>
          </a:p>
          <a:p>
            <a:r>
              <a:rPr lang="en-US" dirty="0"/>
              <a:t>Book author</a:t>
            </a:r>
          </a:p>
          <a:p>
            <a:r>
              <a:rPr lang="en-US" dirty="0"/>
              <a:t>Blogger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559FF5-1576-4464-9430-C0948090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001" y="50800"/>
            <a:ext cx="2656227" cy="3385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D7ABC9-287F-4A6D-AEC9-7388733F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19" y="1897"/>
            <a:ext cx="3538949" cy="3477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B315A4-ED9D-466A-A7F0-67846CB54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093" y="3162821"/>
            <a:ext cx="3008161" cy="35642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B594598-B970-44E3-8CAE-E72A9B57751A}"/>
              </a:ext>
            </a:extLst>
          </p:cNvPr>
          <p:cNvGrpSpPr/>
          <p:nvPr/>
        </p:nvGrpSpPr>
        <p:grpSpPr>
          <a:xfrm>
            <a:off x="9154160" y="3312160"/>
            <a:ext cx="2976882" cy="3505200"/>
            <a:chOff x="8737600" y="91440"/>
            <a:chExt cx="2976882" cy="3505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18E4A0-6BB2-40E4-AA3C-EBBBFB2F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7600" y="91440"/>
              <a:ext cx="2976882" cy="3505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B70903-583F-4FB6-BFAA-4BD86E6B5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694668">
              <a:off x="9045461" y="210905"/>
              <a:ext cx="2072367" cy="311923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108D5D-1E0C-4282-A62F-569CFC944957}"/>
              </a:ext>
            </a:extLst>
          </p:cNvPr>
          <p:cNvGrpSpPr/>
          <p:nvPr/>
        </p:nvGrpSpPr>
        <p:grpSpPr>
          <a:xfrm>
            <a:off x="3971480" y="4153878"/>
            <a:ext cx="2020889" cy="2338997"/>
            <a:chOff x="3693160" y="4439920"/>
            <a:chExt cx="2020889" cy="23389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BE6056-E277-4F32-8867-82A950B9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3160" y="4439920"/>
              <a:ext cx="1938020" cy="193802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C155D9-4AE3-4B38-951D-AB0935A41D3A}"/>
                </a:ext>
              </a:extLst>
            </p:cNvPr>
            <p:cNvSpPr txBox="1"/>
            <p:nvPr/>
          </p:nvSpPr>
          <p:spPr>
            <a:xfrm>
              <a:off x="3776029" y="6409585"/>
              <a:ext cx="1938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Tech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2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1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2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C5470-C38A-43F2-BEF6-1D2C6104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48641-CCDC-413C-B0C9-536E5DE51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24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4300" dirty="0"/>
              <a:t>Micro</a:t>
            </a:r>
            <a:r>
              <a:rPr lang="en-US" dirty="0"/>
              <a:t>-service</a:t>
            </a:r>
          </a:p>
          <a:p>
            <a:r>
              <a:rPr lang="en-US" dirty="0"/>
              <a:t>Resource model </a:t>
            </a:r>
          </a:p>
          <a:p>
            <a:pPr lvl="1"/>
            <a:r>
              <a:rPr lang="en-US" dirty="0"/>
              <a:t>Serverless</a:t>
            </a:r>
          </a:p>
          <a:p>
            <a:pPr lvl="2"/>
            <a:r>
              <a:rPr lang="en-US" dirty="0"/>
              <a:t>Azure function</a:t>
            </a:r>
          </a:p>
          <a:p>
            <a:pPr lvl="2"/>
            <a:r>
              <a:rPr lang="en-US" dirty="0"/>
              <a:t>Azure SQL Serverless</a:t>
            </a:r>
          </a:p>
          <a:p>
            <a:pPr lvl="1"/>
            <a:r>
              <a:rPr lang="en-US" dirty="0"/>
              <a:t>Reserved</a:t>
            </a:r>
          </a:p>
          <a:p>
            <a:pPr lvl="2"/>
            <a:r>
              <a:rPr lang="en-US" dirty="0"/>
              <a:t>Azure App</a:t>
            </a:r>
          </a:p>
          <a:p>
            <a:pPr lvl="2"/>
            <a:r>
              <a:rPr lang="en-US" dirty="0"/>
              <a:t>Azure SQL</a:t>
            </a:r>
          </a:p>
          <a:p>
            <a:r>
              <a:rPr lang="en-US" dirty="0"/>
              <a:t>Infrastructure</a:t>
            </a:r>
          </a:p>
          <a:p>
            <a:pPr lvl="1"/>
            <a:r>
              <a:rPr lang="en-US" dirty="0"/>
              <a:t>Public cloud</a:t>
            </a:r>
          </a:p>
          <a:p>
            <a:pPr lvl="1"/>
            <a:r>
              <a:rPr lang="en-US" dirty="0"/>
              <a:t>Private link</a:t>
            </a:r>
          </a:p>
          <a:p>
            <a:pPr lvl="1"/>
            <a:r>
              <a:rPr lang="en-US" dirty="0" err="1"/>
              <a:t>VNet</a:t>
            </a:r>
            <a:r>
              <a:rPr lang="en-US" dirty="0"/>
              <a:t> integration</a:t>
            </a:r>
          </a:p>
        </p:txBody>
      </p:sp>
      <p:pic>
        <p:nvPicPr>
          <p:cNvPr id="1026" name="Picture 2" descr="UI for virtual network integration">
            <a:extLst>
              <a:ext uri="{FF2B5EF4-FFF2-40B4-BE49-F238E27FC236}">
                <a16:creationId xmlns:a16="http://schemas.microsoft.com/office/drawing/2014/main" id="{A5FEC7C0-C4D2-4279-94ED-2E5358694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41" y="4232683"/>
            <a:ext cx="7648876" cy="262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02A5E2-E684-430C-8D30-DC093FF7C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251" y="5329084"/>
            <a:ext cx="2335128" cy="12683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D1987-DE44-42ED-91C4-6CC9F3722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138"/>
          <a:stretch/>
        </p:blipFill>
        <p:spPr>
          <a:xfrm>
            <a:off x="4601525" y="1727422"/>
            <a:ext cx="7342207" cy="219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3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078F3-E8F1-4FA0-ADB3-A650CEEE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Saga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A05E-4E73-4420-A893-603AD5057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DB343BF-CBDD-43CE-BB69-E78759591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" y="1914554"/>
            <a:ext cx="12192000" cy="50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8EA8F-52CA-4250-8399-DF7A2492C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9" r="-3" b="-3"/>
          <a:stretch/>
        </p:blipFill>
        <p:spPr>
          <a:xfrm>
            <a:off x="7437110" y="9370"/>
            <a:ext cx="4750542" cy="25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E50-B246-4D70-B56B-D0AEDE19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Saga?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4B421-58E6-45D2-816D-7035DC4ED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using (var scope = new </a:t>
            </a:r>
            <a:r>
              <a:rPr lang="en-US" sz="1800" dirty="0" err="1"/>
              <a:t>TransactionScope</a:t>
            </a:r>
            <a:r>
              <a:rPr lang="en-US" sz="1800" dirty="0"/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using (var </a:t>
            </a:r>
            <a:r>
              <a:rPr lang="en-US" sz="1800" dirty="0" err="1"/>
              <a:t>orderRepository</a:t>
            </a:r>
            <a:r>
              <a:rPr lang="en-US" sz="1800" dirty="0"/>
              <a:t> = </a:t>
            </a:r>
            <a:r>
              <a:rPr lang="en-US" sz="1800" dirty="0" err="1"/>
              <a:t>dbCtx.CreateOrderRepository</a:t>
            </a:r>
            <a:r>
              <a:rPr lang="en-US" sz="1800" dirty="0"/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</a:t>
            </a:r>
            <a:r>
              <a:rPr lang="en-US" sz="1800" dirty="0" err="1"/>
              <a:t>orderRepository.Insert</a:t>
            </a:r>
            <a:r>
              <a:rPr lang="en-US" sz="1800" dirty="0"/>
              <a:t>( order);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using(var </a:t>
            </a:r>
            <a:r>
              <a:rPr lang="en-US" sz="1800" dirty="0" err="1"/>
              <a:t>customerRepository</a:t>
            </a:r>
            <a:r>
              <a:rPr lang="en-US" sz="1800" dirty="0"/>
              <a:t> = </a:t>
            </a:r>
            <a:r>
              <a:rPr lang="en-US" sz="1800" dirty="0" err="1"/>
              <a:t>dbCtx.CreateCustomerRepository</a:t>
            </a:r>
            <a:r>
              <a:rPr lang="en-US" sz="1800" dirty="0"/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</a:t>
            </a:r>
            <a:r>
              <a:rPr lang="en-US" sz="1800" dirty="0" err="1"/>
              <a:t>customerRepository.CreateInvoice</a:t>
            </a:r>
            <a:r>
              <a:rPr lang="en-US" sz="1800" dirty="0"/>
              <a:t>(</a:t>
            </a:r>
            <a:r>
              <a:rPr lang="en-US" sz="1800" dirty="0" err="1"/>
              <a:t>order.Price</a:t>
            </a:r>
            <a:r>
              <a:rPr lang="en-US" sz="1800" dirty="0"/>
              <a:t>, </a:t>
            </a:r>
            <a:r>
              <a:rPr lang="en-US" sz="1800" dirty="0" err="1"/>
              <a:t>order.CustomerId</a:t>
            </a:r>
            <a:r>
              <a:rPr lang="en-US" sz="18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</a:t>
            </a:r>
            <a:r>
              <a:rPr lang="en-US" sz="1800" dirty="0" err="1"/>
              <a:t>scope.Complete</a:t>
            </a:r>
            <a:r>
              <a:rPr lang="en-US" sz="1800" dirty="0"/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F37F2-84C9-4119-824A-E163053073D6}"/>
              </a:ext>
            </a:extLst>
          </p:cNvPr>
          <p:cNvSpPr/>
          <p:nvPr/>
        </p:nvSpPr>
        <p:spPr>
          <a:xfrm>
            <a:off x="3710150" y="2459420"/>
            <a:ext cx="798786" cy="504496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91B4FC-0AE8-49AE-90BD-9A85954D91C0}"/>
              </a:ext>
            </a:extLst>
          </p:cNvPr>
          <p:cNvSpPr/>
          <p:nvPr/>
        </p:nvSpPr>
        <p:spPr>
          <a:xfrm>
            <a:off x="4020208" y="4093775"/>
            <a:ext cx="798786" cy="504496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8E50-B246-4D70-B56B-D0AEDE19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– Global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4B421-58E6-45D2-816D-7035DC4ED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4361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using (var scope = new </a:t>
            </a:r>
            <a:r>
              <a:rPr lang="en-US" sz="1800" dirty="0" err="1"/>
              <a:t>TransactionScope</a:t>
            </a:r>
            <a:r>
              <a:rPr lang="en-US" sz="1800" dirty="0"/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using (var </a:t>
            </a:r>
            <a:r>
              <a:rPr lang="en-US" sz="1800" dirty="0" err="1"/>
              <a:t>orderRepository</a:t>
            </a:r>
            <a:r>
              <a:rPr lang="en-US" sz="1800" dirty="0"/>
              <a:t> = db1Ctx.CreateOrderRepository())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</a:t>
            </a:r>
            <a:r>
              <a:rPr lang="en-US" sz="1800" dirty="0" err="1"/>
              <a:t>orderRepository.Insert</a:t>
            </a:r>
            <a:r>
              <a:rPr lang="en-US" sz="1800" dirty="0"/>
              <a:t>( order);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using(var </a:t>
            </a:r>
            <a:r>
              <a:rPr lang="en-US" sz="1800" dirty="0" err="1"/>
              <a:t>customerRepository</a:t>
            </a:r>
            <a:r>
              <a:rPr lang="en-US" sz="1800" dirty="0"/>
              <a:t> = db2Ctx.CreateCustomerRepository())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    </a:t>
            </a:r>
            <a:r>
              <a:rPr lang="en-US" sz="1800" dirty="0" err="1"/>
              <a:t>customerRepository.CreateInvoice</a:t>
            </a:r>
            <a:r>
              <a:rPr lang="en-US" sz="1800" dirty="0"/>
              <a:t>(</a:t>
            </a:r>
            <a:r>
              <a:rPr lang="en-US" sz="1800" dirty="0" err="1"/>
              <a:t>order.Price</a:t>
            </a:r>
            <a:r>
              <a:rPr lang="en-US" sz="1800" dirty="0"/>
              <a:t>, </a:t>
            </a:r>
            <a:r>
              <a:rPr lang="en-US" sz="1800" dirty="0" err="1"/>
              <a:t>order.CustomerId</a:t>
            </a:r>
            <a:r>
              <a:rPr lang="en-US" sz="1800" dirty="0"/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    </a:t>
            </a:r>
            <a:r>
              <a:rPr lang="en-US" sz="1800" dirty="0" err="1"/>
              <a:t>scope.Complete</a:t>
            </a:r>
            <a:r>
              <a:rPr lang="en-US" sz="1800" dirty="0"/>
              <a:t>();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357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4BB925-08D0-468C-BCD0-D5E6EBFF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89" y="354976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IoT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33772325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4BB925-08D0-468C-BCD0-D5E6EBF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architectures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495CEC-1C66-412E-AAFF-72CCF3582DB1}"/>
              </a:ext>
            </a:extLst>
          </p:cNvPr>
          <p:cNvGrpSpPr/>
          <p:nvPr/>
        </p:nvGrpSpPr>
        <p:grpSpPr>
          <a:xfrm>
            <a:off x="661137" y="1690688"/>
            <a:ext cx="11076582" cy="4188070"/>
            <a:chOff x="1092059" y="1403198"/>
            <a:chExt cx="11076582" cy="4188070"/>
          </a:xfrm>
        </p:grpSpPr>
        <p:pic>
          <p:nvPicPr>
            <p:cNvPr id="7" name="Picture 2" descr="ASA SQL dashboard">
              <a:extLst>
                <a:ext uri="{FF2B5EF4-FFF2-40B4-BE49-F238E27FC236}">
                  <a16:creationId xmlns:a16="http://schemas.microsoft.com/office/drawing/2014/main" id="{9EC94812-CFF4-4D86-9F33-4ABA3513FD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4"/>
            <a:stretch/>
          </p:blipFill>
          <p:spPr bwMode="auto">
            <a:xfrm>
              <a:off x="1092059" y="2495562"/>
              <a:ext cx="11076582" cy="309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44CFE2-6607-4598-9F93-581EED16D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8017" y="1403198"/>
              <a:ext cx="1347609" cy="17464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28832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92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C267B-EC2A-4C8E-AE28-A60FA545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41" y="157656"/>
            <a:ext cx="9292973" cy="6700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80C14F-B052-44C0-82C4-759B0C182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244" y="245566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Lambda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5128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681957-E776-42D6-87E6-B53FC28E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88AC4E-8A3E-4366-933B-A5D56EB6A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40365" cy="4351338"/>
          </a:xfrm>
        </p:spPr>
        <p:txBody>
          <a:bodyPr/>
          <a:lstStyle/>
          <a:p>
            <a:r>
              <a:rPr lang="en-US" dirty="0"/>
              <a:t>T-SQL can read Azure storage files</a:t>
            </a:r>
          </a:p>
          <a:p>
            <a:pPr lvl="1"/>
            <a:r>
              <a:rPr lang="en-US" dirty="0"/>
              <a:t>OPENROWSET(BULK)</a:t>
            </a:r>
          </a:p>
          <a:p>
            <a:pPr lvl="1"/>
            <a:r>
              <a:rPr lang="en-US" dirty="0"/>
              <a:t>External tables</a:t>
            </a:r>
          </a:p>
          <a:p>
            <a:r>
              <a:rPr lang="en-US" dirty="0"/>
              <a:t>Data file formats</a:t>
            </a:r>
          </a:p>
          <a:p>
            <a:pPr lvl="1"/>
            <a:r>
              <a:rPr lang="en-US" dirty="0"/>
              <a:t>CSV</a:t>
            </a:r>
          </a:p>
          <a:p>
            <a:pPr lvl="1"/>
            <a:r>
              <a:rPr lang="en-US" dirty="0"/>
              <a:t>Parquet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B39DF-514E-486F-833C-CE0831CE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258" y="3428999"/>
            <a:ext cx="806450" cy="97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71C652FB-EA01-4AE9-9401-F2721395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133" y="4536136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F59271E2-F466-498E-A908-364E2898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978" y="4534673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2F3F6494-3F67-43DD-A761-DB62FDFAF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482" y="4534673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D6A4F70C-4161-4640-A05B-B470C06D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196" y="5640847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8844A8D6-1A70-42B4-98A2-1E3A56DD0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700" y="5640847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A003341-3F0A-4701-91B6-363732AB3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3895" y="2066902"/>
            <a:ext cx="1158675" cy="11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05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4BB925-08D0-468C-BCD0-D5E6EBF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data on storage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1A308-8E2E-4526-B790-38A89228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857375"/>
            <a:ext cx="112109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2806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4BB925-08D0-468C-BCD0-D5E6EBF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A7CDED-AB49-4ED8-93E1-C4F0E7DC609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8830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Azure SQL is excellent choice for modern applications</a:t>
            </a:r>
          </a:p>
          <a:p>
            <a:r>
              <a:rPr lang="en-US"/>
              <a:t>Pro-active &amp; intelligent databases system</a:t>
            </a:r>
          </a:p>
          <a:p>
            <a:r>
              <a:rPr lang="en-US"/>
              <a:t>Various choices for data access and design</a:t>
            </a:r>
          </a:p>
          <a:p>
            <a:r>
              <a:rPr lang="en-US"/>
              <a:t>Integrated in modern cloud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431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860C-BBA2-4843-AD39-40EA0F79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modern?</a:t>
            </a:r>
          </a:p>
        </p:txBody>
      </p:sp>
      <p:pic>
        <p:nvPicPr>
          <p:cNvPr id="1026" name="Picture 2" descr="Image result for fashion futuristic glasses">
            <a:extLst>
              <a:ext uri="{FF2B5EF4-FFF2-40B4-BE49-F238E27FC236}">
                <a16:creationId xmlns:a16="http://schemas.microsoft.com/office/drawing/2014/main" id="{B7DA6F35-895F-40EF-92AF-0FE20A8A7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0" r="17104" b="2"/>
          <a:stretch/>
        </p:blipFill>
        <p:spPr bwMode="auto">
          <a:xfrm>
            <a:off x="321628" y="320511"/>
            <a:ext cx="3794760" cy="3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FFA20-58E4-4944-B404-A8403669D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" r="2867" b="-5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1028" name="Picture 4" descr="Image result for weird modern houses futuristic space">
            <a:extLst>
              <a:ext uri="{FF2B5EF4-FFF2-40B4-BE49-F238E27FC236}">
                <a16:creationId xmlns:a16="http://schemas.microsoft.com/office/drawing/2014/main" id="{30BD2C63-9A19-4819-B575-D60FD4F65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8" r="20217" b="-1"/>
          <a:stretch/>
        </p:blipFill>
        <p:spPr bwMode="auto">
          <a:xfrm>
            <a:off x="8075142" y="320511"/>
            <a:ext cx="3794760" cy="39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5B82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91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people pulling plow">
            <a:extLst>
              <a:ext uri="{FF2B5EF4-FFF2-40B4-BE49-F238E27FC236}">
                <a16:creationId xmlns:a16="http://schemas.microsoft.com/office/drawing/2014/main" id="{CC0E31C7-F447-4CDE-AD87-87B110ED0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5" r="-3" b="20383"/>
          <a:stretch/>
        </p:blipFill>
        <p:spPr bwMode="auto">
          <a:xfrm>
            <a:off x="413170" y="3429000"/>
            <a:ext cx="5728548" cy="30791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6440ABF-8B9B-401A-B615-642ACEFF2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" r="-3" b="3781"/>
          <a:stretch/>
        </p:blipFill>
        <p:spPr bwMode="auto">
          <a:xfrm>
            <a:off x="6314438" y="3429000"/>
            <a:ext cx="5728547" cy="307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492B31-3CBA-4FFC-AAFA-447779995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59" r="-3" b="-3"/>
          <a:stretch/>
        </p:blipFill>
        <p:spPr>
          <a:xfrm>
            <a:off x="413170" y="233497"/>
            <a:ext cx="5728548" cy="3047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D7270-A1EC-4838-AE32-B32AC2696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438" r="-3" b="13573"/>
          <a:stretch/>
        </p:blipFill>
        <p:spPr>
          <a:xfrm>
            <a:off x="6314438" y="233497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0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07B2555-CB91-4819-A3D9-F8AA85FD4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82" b="20513"/>
          <a:stretch/>
        </p:blipFill>
        <p:spPr bwMode="auto">
          <a:xfrm>
            <a:off x="678426" y="4851400"/>
            <a:ext cx="504888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9CDAF5-3FD1-459D-8232-397EC62F9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modern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0D751-DC87-47D6-811B-08D2F4E5A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4915" cy="4351338"/>
          </a:xfrm>
        </p:spPr>
        <p:txBody>
          <a:bodyPr/>
          <a:lstStyle/>
          <a:p>
            <a:r>
              <a:rPr lang="en-US" dirty="0"/>
              <a:t>Stop doing unnecessary things</a:t>
            </a:r>
          </a:p>
          <a:p>
            <a:r>
              <a:rPr lang="en-US" dirty="0"/>
              <a:t>Stop wasting time</a:t>
            </a:r>
          </a:p>
          <a:p>
            <a:r>
              <a:rPr lang="en-US" dirty="0"/>
              <a:t>Finish your job easier</a:t>
            </a:r>
          </a:p>
          <a:p>
            <a:r>
              <a:rPr lang="en-US" dirty="0"/>
              <a:t>Work more efficiently</a:t>
            </a:r>
          </a:p>
          <a:p>
            <a:r>
              <a:rPr lang="en-US" dirty="0"/>
              <a:t>Do something that you never had chance to do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2BA14-51EF-4C79-8EBA-B19E684C8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390" y="0"/>
            <a:ext cx="5521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9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4BB925-08D0-468C-BCD0-D5E6EBF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modern in Azure SQL?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DE2A5-2400-4B1D-91D8-D1E81879A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690688"/>
            <a:ext cx="11018520" cy="3785202"/>
          </a:xfrm>
        </p:spPr>
        <p:txBody>
          <a:bodyPr>
            <a:normAutofit/>
          </a:bodyPr>
          <a:lstStyle/>
          <a:p>
            <a:r>
              <a:rPr lang="en-US" dirty="0"/>
              <a:t>Administration</a:t>
            </a:r>
          </a:p>
          <a:p>
            <a:pPr lvl="1"/>
            <a:r>
              <a:rPr lang="en-US" dirty="0"/>
              <a:t>Creation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Geo-replication</a:t>
            </a:r>
          </a:p>
          <a:p>
            <a:r>
              <a:rPr lang="en-US" dirty="0"/>
              <a:t>Development</a:t>
            </a:r>
          </a:p>
          <a:p>
            <a:pPr lvl="1"/>
            <a:r>
              <a:rPr lang="en-US" dirty="0"/>
              <a:t>API</a:t>
            </a:r>
          </a:p>
          <a:p>
            <a:pPr lvl="1"/>
            <a:r>
              <a:rPr lang="en-US" dirty="0"/>
              <a:t>Microservices</a:t>
            </a:r>
          </a:p>
          <a:p>
            <a:pPr lvl="1"/>
            <a:r>
              <a:rPr lang="en-US" dirty="0"/>
              <a:t>Lambda architectures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052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4BB925-08D0-468C-BCD0-D5E6EBFF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administration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DE2A5-2400-4B1D-91D8-D1E81879A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690688"/>
            <a:ext cx="11018520" cy="3785202"/>
          </a:xfrm>
        </p:spPr>
        <p:txBody>
          <a:bodyPr>
            <a:normAutofit/>
          </a:bodyPr>
          <a:lstStyle/>
          <a:p>
            <a:r>
              <a:rPr lang="en-US" dirty="0"/>
              <a:t>Configuration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Performance tuning</a:t>
            </a:r>
          </a:p>
        </p:txBody>
      </p:sp>
    </p:spTree>
    <p:extLst>
      <p:ext uri="{BB962C8B-B14F-4D97-AF65-F5344CB8AC3E}">
        <p14:creationId xmlns:p14="http://schemas.microsoft.com/office/powerpoint/2010/main" val="16651319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63FB25-93BA-4B41-BDBE-977CE41F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Installation</a:t>
            </a:r>
          </a:p>
        </p:txBody>
      </p:sp>
      <p:pic>
        <p:nvPicPr>
          <p:cNvPr id="5122" name="Picture 2" descr="SQL SERVER - New features in SQL Server 2016 Setup Wizard sql2016-setup-01 ">
            <a:extLst>
              <a:ext uri="{FF2B5EF4-FFF2-40B4-BE49-F238E27FC236}">
                <a16:creationId xmlns:a16="http://schemas.microsoft.com/office/drawing/2014/main" id="{006146BC-9847-44A8-900B-065877F00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84159"/>
            <a:ext cx="6918960" cy="52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empDB">
            <a:extLst>
              <a:ext uri="{FF2B5EF4-FFF2-40B4-BE49-F238E27FC236}">
                <a16:creationId xmlns:a16="http://schemas.microsoft.com/office/drawing/2014/main" id="{6E38D482-FA1F-460D-917D-2E1E6FC07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t="1789"/>
          <a:stretch/>
        </p:blipFill>
        <p:spPr bwMode="auto">
          <a:xfrm>
            <a:off x="2230595" y="1284159"/>
            <a:ext cx="8437405" cy="52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65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722</Words>
  <Application>Microsoft Office PowerPoint</Application>
  <PresentationFormat>Widescreen</PresentationFormat>
  <Paragraphs>221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Segoe UI</vt:lpstr>
      <vt:lpstr>Segoe UI Light</vt:lpstr>
      <vt:lpstr>Times New Roman</vt:lpstr>
      <vt:lpstr>Wingdings 3</vt:lpstr>
      <vt:lpstr>Office Theme</vt:lpstr>
      <vt:lpstr>Modern Applications and Azure SQL Database</vt:lpstr>
      <vt:lpstr>PowerPoint Presentation</vt:lpstr>
      <vt:lpstr>Who am I?</vt:lpstr>
      <vt:lpstr>What is modern?</vt:lpstr>
      <vt:lpstr>PowerPoint Presentation</vt:lpstr>
      <vt:lpstr>Definition of modern</vt:lpstr>
      <vt:lpstr>What is modern in Azure SQL?</vt:lpstr>
      <vt:lpstr>Modern administration</vt:lpstr>
      <vt:lpstr>SQL Server Installation</vt:lpstr>
      <vt:lpstr>Azure SQL Deployment</vt:lpstr>
      <vt:lpstr>Azure SQL Security</vt:lpstr>
      <vt:lpstr>Security</vt:lpstr>
      <vt:lpstr>Email alerts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Replication</vt:lpstr>
      <vt:lpstr>Modern application patterns</vt:lpstr>
      <vt:lpstr>SQL – query language</vt:lpstr>
      <vt:lpstr>Data access choice</vt:lpstr>
      <vt:lpstr>Multi-model capabilities</vt:lpstr>
      <vt:lpstr>Classic: Normalization</vt:lpstr>
      <vt:lpstr>Combine relational and JSON data</vt:lpstr>
      <vt:lpstr>Choice: Hybrid model</vt:lpstr>
      <vt:lpstr>PowerPoint Presentation</vt:lpstr>
      <vt:lpstr>Microservices architecture</vt:lpstr>
      <vt:lpstr>Microservice architecture</vt:lpstr>
      <vt:lpstr>Microservices</vt:lpstr>
      <vt:lpstr>Saga pattern</vt:lpstr>
      <vt:lpstr>Why do we need Saga?</vt:lpstr>
      <vt:lpstr>Azure SQL – Global Transactions</vt:lpstr>
      <vt:lpstr>IoT architectures</vt:lpstr>
      <vt:lpstr>Streaming architectures</vt:lpstr>
      <vt:lpstr>Lambda architecture</vt:lpstr>
      <vt:lpstr>Azure Storage analytics</vt:lpstr>
      <vt:lpstr>Analyze data on storage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Applications and Azure SQL Database</dc:title>
  <dc:creator>Jovan Popovic</dc:creator>
  <cp:lastModifiedBy>Jovan Popovic</cp:lastModifiedBy>
  <cp:revision>1</cp:revision>
  <dcterms:created xsi:type="dcterms:W3CDTF">2020-02-26T23:10:33Z</dcterms:created>
  <dcterms:modified xsi:type="dcterms:W3CDTF">2020-02-29T09:42:57Z</dcterms:modified>
</cp:coreProperties>
</file>